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618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0C8C-BFCC-4341-A9BE-EBD25A540B60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4FA0-6584-4B39-BA4E-7653CE281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20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0C8C-BFCC-4341-A9BE-EBD25A540B60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4FA0-6584-4B39-BA4E-7653CE281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83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0C8C-BFCC-4341-A9BE-EBD25A540B60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4FA0-6584-4B39-BA4E-7653CE281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81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0C8C-BFCC-4341-A9BE-EBD25A540B60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4FA0-6584-4B39-BA4E-7653CE281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0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0C8C-BFCC-4341-A9BE-EBD25A540B60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4FA0-6584-4B39-BA4E-7653CE281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0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0C8C-BFCC-4341-A9BE-EBD25A540B60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4FA0-6584-4B39-BA4E-7653CE281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62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0C8C-BFCC-4341-A9BE-EBD25A540B60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4FA0-6584-4B39-BA4E-7653CE281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30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0C8C-BFCC-4341-A9BE-EBD25A540B60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4FA0-6584-4B39-BA4E-7653CE281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83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0C8C-BFCC-4341-A9BE-EBD25A540B60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4FA0-6584-4B39-BA4E-7653CE281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46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0C8C-BFCC-4341-A9BE-EBD25A540B60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4FA0-6584-4B39-BA4E-7653CE281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15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70C8C-BFCC-4341-A9BE-EBD25A540B60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B4FA0-6584-4B39-BA4E-7653CE281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51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70C8C-BFCC-4341-A9BE-EBD25A540B60}" type="datetimeFigureOut">
              <a:rPr lang="fr-FR" smtClean="0"/>
              <a:t>07/12/2015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B4FA0-6584-4B39-BA4E-7653CE2812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71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19" y="0"/>
            <a:ext cx="80962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64" y="3476625"/>
            <a:ext cx="80962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lipse 1"/>
          <p:cNvSpPr/>
          <p:nvPr/>
        </p:nvSpPr>
        <p:spPr>
          <a:xfrm>
            <a:off x="1187624" y="3789040"/>
            <a:ext cx="216024" cy="21602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1547664" y="4221088"/>
            <a:ext cx="216024" cy="21602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2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186" y="3573018"/>
            <a:ext cx="2762231" cy="311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140968"/>
            <a:ext cx="2605263" cy="354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67544" y="404664"/>
            <a:ext cx="80648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omic Sans MS" panose="030F0702030302020204" pitchFamily="66" charset="0"/>
              </a:rPr>
              <a:t>En groupe de 2, vous allez vous interviewer.</a:t>
            </a:r>
          </a:p>
          <a:p>
            <a:endParaRPr lang="fr-FR" dirty="0" smtClean="0">
              <a:latin typeface="Comic Sans MS" panose="030F0702030302020204" pitchFamily="66" charset="0"/>
            </a:endParaRPr>
          </a:p>
          <a:p>
            <a:r>
              <a:rPr lang="fr-FR" dirty="0" smtClean="0">
                <a:latin typeface="Comic Sans MS" panose="030F0702030302020204" pitchFamily="66" charset="0"/>
              </a:rPr>
              <a:t>Un élève posera les questions en allemand </a:t>
            </a:r>
            <a:r>
              <a:rPr lang="fr-FR" dirty="0">
                <a:latin typeface="Comic Sans MS" panose="030F0702030302020204" pitchFamily="66" charset="0"/>
              </a:rPr>
              <a:t>(          ) et </a:t>
            </a:r>
            <a:r>
              <a:rPr lang="fr-FR" dirty="0" smtClean="0">
                <a:latin typeface="Comic Sans MS" panose="030F0702030302020204" pitchFamily="66" charset="0"/>
              </a:rPr>
              <a:t>l’autre y répondra en anglais </a:t>
            </a:r>
            <a:r>
              <a:rPr lang="fr-FR" dirty="0">
                <a:latin typeface="Comic Sans MS" panose="030F0702030302020204" pitchFamily="66" charset="0"/>
              </a:rPr>
              <a:t>(          </a:t>
            </a:r>
            <a:r>
              <a:rPr lang="fr-FR" dirty="0" smtClean="0">
                <a:latin typeface="Comic Sans MS" panose="030F0702030302020204" pitchFamily="66" charset="0"/>
              </a:rPr>
              <a:t>) </a:t>
            </a:r>
            <a:r>
              <a:rPr lang="fr-FR" dirty="0">
                <a:latin typeface="Comic Sans MS" panose="030F0702030302020204" pitchFamily="66" charset="0"/>
              </a:rPr>
              <a:t>et </a:t>
            </a:r>
            <a:r>
              <a:rPr lang="fr-FR" dirty="0" smtClean="0">
                <a:latin typeface="Comic Sans MS" panose="030F0702030302020204" pitchFamily="66" charset="0"/>
              </a:rPr>
              <a:t>inversement, un élève posera les questions en anglais et l’autre y répondra en allemand.</a:t>
            </a:r>
          </a:p>
          <a:p>
            <a:endParaRPr lang="fr-FR" dirty="0">
              <a:latin typeface="Comic Sans MS" panose="030F0702030302020204" pitchFamily="66" charset="0"/>
            </a:endParaRPr>
          </a:p>
          <a:p>
            <a:r>
              <a:rPr lang="fr-FR" dirty="0" smtClean="0">
                <a:latin typeface="Comic Sans MS" panose="030F0702030302020204" pitchFamily="66" charset="0"/>
              </a:rPr>
              <a:t>Pour cela, un rôle vous aura été attribué auparavant.</a:t>
            </a:r>
            <a:endParaRPr lang="fr-FR" dirty="0">
              <a:latin typeface="Comic Sans MS" panose="030F0702030302020204" pitchFamily="66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148064" y="1268760"/>
            <a:ext cx="576064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1763688" y="1556792"/>
            <a:ext cx="648072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courbée vers la gauche 11"/>
          <p:cNvSpPr/>
          <p:nvPr/>
        </p:nvSpPr>
        <p:spPr>
          <a:xfrm rot="16200000">
            <a:off x="3995936" y="836712"/>
            <a:ext cx="720081" cy="47525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Flèche courbée vers la gauche 12"/>
          <p:cNvSpPr/>
          <p:nvPr/>
        </p:nvSpPr>
        <p:spPr>
          <a:xfrm rot="5400000">
            <a:off x="3990216" y="1866783"/>
            <a:ext cx="731520" cy="4608512"/>
          </a:xfrm>
          <a:prstGeom prst="curved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Flèche courbée vers la droite 13"/>
          <p:cNvSpPr/>
          <p:nvPr/>
        </p:nvSpPr>
        <p:spPr>
          <a:xfrm rot="5400000">
            <a:off x="4134232" y="2935166"/>
            <a:ext cx="731520" cy="4896544"/>
          </a:xfrm>
          <a:prstGeom prst="curv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Flèche courbée vers le haut 14"/>
          <p:cNvSpPr/>
          <p:nvPr/>
        </p:nvSpPr>
        <p:spPr>
          <a:xfrm>
            <a:off x="2123728" y="6021288"/>
            <a:ext cx="4824536" cy="731520"/>
          </a:xfrm>
          <a:prstGeom prst="curved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56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88624" y="116632"/>
            <a:ext cx="1028800" cy="63894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76672"/>
            <a:ext cx="1144720" cy="129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467544" y="2060848"/>
            <a:ext cx="38164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- </a:t>
            </a:r>
            <a:r>
              <a:rPr lang="fr-FR" sz="3200" dirty="0" err="1" smtClean="0"/>
              <a:t>Taléa</a:t>
            </a:r>
            <a:r>
              <a:rPr lang="fr-FR" sz="3200" dirty="0" smtClean="0"/>
              <a:t> </a:t>
            </a:r>
            <a:endParaRPr lang="fr-FR" sz="3200" dirty="0" smtClean="0"/>
          </a:p>
          <a:p>
            <a:r>
              <a:rPr lang="fr-FR" sz="3200" dirty="0" smtClean="0"/>
              <a:t>- Anaïs</a:t>
            </a:r>
            <a:endParaRPr lang="fr-FR" sz="3200" dirty="0" smtClean="0"/>
          </a:p>
          <a:p>
            <a:r>
              <a:rPr lang="fr-FR" sz="3200" dirty="0" smtClean="0"/>
              <a:t>- Lola</a:t>
            </a:r>
            <a:endParaRPr lang="fr-FR" sz="3200" dirty="0" smtClean="0"/>
          </a:p>
          <a:p>
            <a:r>
              <a:rPr lang="fr-FR" sz="3200" dirty="0" smtClean="0"/>
              <a:t>- Clara</a:t>
            </a:r>
            <a:endParaRPr lang="fr-FR" sz="3200" dirty="0" smtClean="0"/>
          </a:p>
          <a:p>
            <a:r>
              <a:rPr lang="fr-FR" sz="3200" dirty="0" smtClean="0"/>
              <a:t>- Samara</a:t>
            </a:r>
            <a:endParaRPr lang="fr-FR" sz="3200" dirty="0" smtClean="0"/>
          </a:p>
          <a:p>
            <a:r>
              <a:rPr lang="fr-FR" sz="3200" dirty="0" smtClean="0"/>
              <a:t>- Violette</a:t>
            </a:r>
            <a:endParaRPr lang="fr-FR" sz="3200" dirty="0" smtClean="0"/>
          </a:p>
          <a:p>
            <a:r>
              <a:rPr lang="fr-FR" sz="3200" dirty="0" smtClean="0"/>
              <a:t>- Mathilde</a:t>
            </a:r>
            <a:endParaRPr lang="fr-FR" sz="3200" dirty="0" smtClean="0"/>
          </a:p>
          <a:p>
            <a:r>
              <a:rPr lang="fr-FR" sz="3200" dirty="0" smtClean="0"/>
              <a:t>- Julie</a:t>
            </a:r>
            <a:endParaRPr lang="fr-FR" sz="3200" dirty="0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6672"/>
            <a:ext cx="951522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5292080" y="2046494"/>
            <a:ext cx="3600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- Manuella</a:t>
            </a:r>
            <a:endParaRPr lang="fr-FR" sz="3200" dirty="0" smtClean="0"/>
          </a:p>
          <a:p>
            <a:r>
              <a:rPr lang="fr-FR" sz="3200" dirty="0" smtClean="0"/>
              <a:t>- Sarah</a:t>
            </a:r>
            <a:endParaRPr lang="fr-FR" sz="3200" dirty="0" smtClean="0"/>
          </a:p>
          <a:p>
            <a:r>
              <a:rPr lang="fr-FR" sz="3200" dirty="0" smtClean="0"/>
              <a:t>- Ayoub</a:t>
            </a:r>
            <a:endParaRPr lang="fr-FR" sz="3200" dirty="0" smtClean="0"/>
          </a:p>
          <a:p>
            <a:r>
              <a:rPr lang="fr-FR" sz="3200" dirty="0" smtClean="0"/>
              <a:t>- </a:t>
            </a:r>
            <a:r>
              <a:rPr lang="fr-FR" sz="3200" dirty="0" err="1" smtClean="0"/>
              <a:t>Smaïl</a:t>
            </a:r>
            <a:endParaRPr lang="fr-FR" sz="3200" dirty="0" smtClean="0"/>
          </a:p>
          <a:p>
            <a:r>
              <a:rPr lang="fr-FR" sz="3200" dirty="0" smtClean="0"/>
              <a:t>- </a:t>
            </a:r>
            <a:r>
              <a:rPr lang="fr-FR" sz="3200" smtClean="0"/>
              <a:t>Chemse</a:t>
            </a:r>
            <a:endParaRPr lang="fr-FR" sz="3200" dirty="0" smtClean="0"/>
          </a:p>
          <a:p>
            <a:r>
              <a:rPr lang="fr-FR" sz="3200" dirty="0" smtClean="0"/>
              <a:t>- Damien</a:t>
            </a:r>
            <a:endParaRPr lang="fr-FR" sz="3200" dirty="0" smtClean="0"/>
          </a:p>
          <a:p>
            <a:r>
              <a:rPr lang="fr-FR" sz="3200" dirty="0" smtClean="0"/>
              <a:t>- Timothée</a:t>
            </a:r>
            <a:endParaRPr lang="fr-FR" sz="3200" dirty="0" smtClean="0"/>
          </a:p>
          <a:p>
            <a:r>
              <a:rPr lang="fr-FR" sz="3200" dirty="0" smtClean="0"/>
              <a:t>- Amine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75843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153027"/>
              </p:ext>
            </p:extLst>
          </p:nvPr>
        </p:nvGraphicFramePr>
        <p:xfrm>
          <a:off x="359532" y="1988840"/>
          <a:ext cx="8424936" cy="1706880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2520280"/>
                <a:gridCol w="5904656"/>
              </a:tblGrid>
              <a:tr h="326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Vorname</a:t>
                      </a:r>
                      <a:r>
                        <a:rPr lang="en-GB" sz="2800" dirty="0">
                          <a:effectLst/>
                        </a:rPr>
                        <a:t> </a:t>
                      </a:r>
                      <a:r>
                        <a:rPr lang="en-GB" sz="2800" dirty="0" smtClean="0">
                          <a:effectLst/>
                        </a:rPr>
                        <a:t>?</a:t>
                      </a:r>
                      <a:endParaRPr lang="fr-FR" sz="2800" dirty="0">
                        <a:effectLst/>
                      </a:endParaRPr>
                    </a:p>
                  </a:txBody>
                  <a:tcPr marL="36744" marR="3674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744" marR="36744" marT="0" marB="0" anchor="ctr"/>
                </a:tc>
              </a:tr>
              <a:tr h="322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</a:rPr>
                        <a:t>Wohnort </a:t>
                      </a:r>
                      <a:r>
                        <a:rPr lang="de-DE" sz="2800" dirty="0" smtClean="0">
                          <a:effectLst/>
                        </a:rPr>
                        <a:t>?</a:t>
                      </a:r>
                      <a:endParaRPr lang="fr-FR" sz="2800" dirty="0">
                        <a:effectLst/>
                      </a:endParaRPr>
                    </a:p>
                  </a:txBody>
                  <a:tcPr marL="36744" marR="3674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744" marR="36744" marT="0" marB="0" anchor="ctr"/>
                </a:tc>
              </a:tr>
              <a:tr h="322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Alter?</a:t>
                      </a:r>
                    </a:p>
                  </a:txBody>
                  <a:tcPr marL="36744" marR="3674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744" marR="36744" marT="0" marB="0" anchor="ctr"/>
                </a:tc>
              </a:tr>
              <a:tr h="322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800" dirty="0" err="1" smtClean="0">
                          <a:effectLst/>
                        </a:rPr>
                        <a:t>Interessen</a:t>
                      </a:r>
                      <a:r>
                        <a:rPr lang="fr-FR" sz="2800" dirty="0" smtClean="0">
                          <a:effectLst/>
                        </a:rPr>
                        <a:t>?</a:t>
                      </a:r>
                    </a:p>
                  </a:txBody>
                  <a:tcPr marL="36744" marR="3674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744" marR="36744" marT="0" marB="0"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39552" y="69269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anose="030F0702030302020204" pitchFamily="66" charset="0"/>
              </a:rPr>
              <a:t>Voici le tableau que vous devrez remplir lors de votre échange.</a:t>
            </a:r>
            <a:endParaRPr lang="fr-FR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053520"/>
              </p:ext>
            </p:extLst>
          </p:nvPr>
        </p:nvGraphicFramePr>
        <p:xfrm>
          <a:off x="359532" y="4581128"/>
          <a:ext cx="8424936" cy="1706880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2520280"/>
                <a:gridCol w="5904656"/>
              </a:tblGrid>
              <a:tr h="326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 smtClean="0">
                          <a:effectLst/>
                        </a:rPr>
                        <a:t>First </a:t>
                      </a:r>
                      <a:r>
                        <a:rPr lang="en-GB" sz="2800" dirty="0">
                          <a:effectLst/>
                        </a:rPr>
                        <a:t>name ?</a:t>
                      </a:r>
                      <a:endParaRPr lang="fr-FR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744" marR="3674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744" marR="36744" marT="0" marB="0" anchor="ctr"/>
                </a:tc>
              </a:tr>
              <a:tr h="322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800" dirty="0" smtClean="0">
                          <a:effectLst/>
                        </a:rPr>
                        <a:t>Place </a:t>
                      </a:r>
                      <a:r>
                        <a:rPr lang="de-DE" sz="2800" dirty="0">
                          <a:effectLst/>
                        </a:rPr>
                        <a:t>?</a:t>
                      </a:r>
                      <a:endParaRPr lang="fr-FR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744" marR="3674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8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744" marR="36744" marT="0" marB="0" anchor="ctr"/>
                </a:tc>
              </a:tr>
              <a:tr h="322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Age?</a:t>
                      </a:r>
                      <a:endParaRPr lang="fr-FR" sz="2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744" marR="3674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744" marR="36744" marT="0" marB="0" anchor="ctr"/>
                </a:tc>
              </a:tr>
              <a:tr h="3221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Hobbies?</a:t>
                      </a:r>
                      <a:endParaRPr lang="fr-FR" sz="2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744" marR="3674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744" marR="36744" marT="0" marB="0" anchor="ctr"/>
                </a:tc>
              </a:tr>
            </a:tbl>
          </a:graphicData>
        </a:graphic>
      </p:graphicFrame>
      <p:pic>
        <p:nvPicPr>
          <p:cNvPr id="7" name="Image 6" descr="http://www.lexilogos.com/images/gb_drapeau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933056"/>
            <a:ext cx="731912" cy="542801"/>
          </a:xfrm>
          <a:prstGeom prst="rect">
            <a:avLst/>
          </a:prstGeom>
          <a:noFill/>
          <a:extLst/>
        </p:spPr>
      </p:pic>
      <p:pic>
        <p:nvPicPr>
          <p:cNvPr id="8" name="Image 7" descr="http://www.mbdrapeaux.com/WebRoot/Orange/Shops/ac5686c8-5ecb-11e1-8cfc-000d609a287c/4F32/9C1C/5A16/7E5A/6BA2/0A0C/05E8/6103/Drapeau_Alleman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268760"/>
            <a:ext cx="722141" cy="576064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74456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4893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51520" y="328498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anose="030F0702030302020204" pitchFamily="66" charset="0"/>
              </a:rPr>
              <a:t>Maintenant que as récolté toutes les informations nécessaires, entraîne-toi à présenter ton camarade dans la langue opposée 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50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134</Words>
  <Application>Microsoft Office PowerPoint</Application>
  <PresentationFormat>Affichage à l'écran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helene gregorius</dc:creator>
  <cp:lastModifiedBy>coubida</cp:lastModifiedBy>
  <cp:revision>14</cp:revision>
  <dcterms:created xsi:type="dcterms:W3CDTF">2015-09-27T08:39:05Z</dcterms:created>
  <dcterms:modified xsi:type="dcterms:W3CDTF">2015-12-07T08:29:23Z</dcterms:modified>
</cp:coreProperties>
</file>