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60"/>
  </p:normalViewPr>
  <p:slideViewPr>
    <p:cSldViewPr>
      <p:cViewPr varScale="1">
        <p:scale>
          <a:sx n="47" d="100"/>
          <a:sy n="47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CBC22-4D86-4ACF-A00D-FE2FFEB9D700}" type="datetimeFigureOut">
              <a:rPr lang="fr-FR" smtClean="0"/>
              <a:t>18/01/2016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6D92D-DD5C-4ECD-8E74-684EAC27EB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52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0D038B-A818-419D-911E-7C84CB33F4DF}" type="slidenum">
              <a:rPr lang="fr-FR" altLang="fr-FR">
                <a:solidFill>
                  <a:prstClr val="black"/>
                </a:solidFill>
              </a:rPr>
              <a:pPr eaLnBrk="1" hangingPunct="1"/>
              <a:t>28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771413-2D7E-4305-BFB3-875B3EBC39E7}" type="slidenum">
              <a:rPr lang="fr-FR" altLang="fr-FR">
                <a:solidFill>
                  <a:prstClr val="black"/>
                </a:solidFill>
              </a:rPr>
              <a:pPr eaLnBrk="1" hangingPunct="1"/>
              <a:t>29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8566C6-584E-49AC-A345-257ED7E0E00B}" type="slidenum">
              <a:rPr lang="fr-FR" altLang="fr-FR">
                <a:solidFill>
                  <a:prstClr val="black"/>
                </a:solidFill>
              </a:rPr>
              <a:pPr eaLnBrk="1" hangingPunct="1"/>
              <a:t>30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F49357-3B61-4E34-A656-D8902505351A}" type="slidenum">
              <a:rPr lang="fr-FR" altLang="fr-FR">
                <a:solidFill>
                  <a:prstClr val="black"/>
                </a:solidFill>
              </a:rPr>
              <a:pPr eaLnBrk="1" hangingPunct="1"/>
              <a:t>31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19202C-81E9-43CC-A603-D24AE6A79147}" type="slidenum">
              <a:rPr lang="fr-FR" altLang="fr-FR">
                <a:solidFill>
                  <a:prstClr val="black"/>
                </a:solidFill>
              </a:rPr>
              <a:pPr eaLnBrk="1" hangingPunct="1"/>
              <a:t>32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0FB8CC-4481-49FF-B704-2D0ABE4E0D35}" type="slidenum">
              <a:rPr lang="fr-FR" altLang="fr-FR">
                <a:solidFill>
                  <a:prstClr val="black"/>
                </a:solidFill>
              </a:rPr>
              <a:pPr eaLnBrk="1" hangingPunct="1"/>
              <a:t>33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92BAB2-FDDA-4D17-8FC6-D5AFCBD27788}" type="slidenum">
              <a:rPr lang="fr-FR" altLang="fr-FR">
                <a:solidFill>
                  <a:prstClr val="black"/>
                </a:solidFill>
              </a:rPr>
              <a:pPr eaLnBrk="1" hangingPunct="1"/>
              <a:t>34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391DE7-88FD-4150-8DD9-2AF4B888B15F}" type="slidenum">
              <a:rPr lang="fr-FR" altLang="fr-FR">
                <a:solidFill>
                  <a:prstClr val="black"/>
                </a:solidFill>
              </a:rPr>
              <a:pPr eaLnBrk="1" hangingPunct="1"/>
              <a:t>35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>
              <a:solidFill>
                <a:srgbClr val="7FD13B">
                  <a:tint val="20000"/>
                </a:srgbClr>
              </a:solidFill>
            </a:endParaRPr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8F6FC4-3BD0-4A59-8B04-C4484E9818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2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55AE-4F0E-477A-BABE-45464C827D9B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6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4865-C914-482F-B449-C3F2B4E754D8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2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5503-2570-4C1C-B69B-0E8E745CAB38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5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5AB39D-FFB1-4E26-9CFE-C2CC0B26DEED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78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55DD8-D07C-4874-A361-EF8ACC69F8C9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4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AFF924-0DB2-4CEE-A615-23EEA850C298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9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7819B1-F562-4097-9B1C-BF6FCABFDA82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12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33A4-7439-4944-87BA-8DAEB5D12C72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3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0F8446-00B1-4C04-94A2-4BDFF1BB090C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11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42C664-91EC-48D7-995F-D324122B6609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1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D2FC-AFD1-417F-BFBE-5D40CD234821}" type="slidenum">
              <a:rPr lang="fr-F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8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33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8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13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36.xml"/><Relationship Id="rId16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1.wmf"/><Relationship Id="rId5" Type="http://schemas.openxmlformats.org/officeDocument/2006/relationships/image" Target="../media/image6.wmf"/><Relationship Id="rId15" Type="http://schemas.openxmlformats.org/officeDocument/2006/relationships/image" Target="../media/image15.emf"/><Relationship Id="rId10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image" Target="../media/image9.wmf"/><Relationship Id="rId14" Type="http://schemas.openxmlformats.org/officeDocument/2006/relationships/image" Target="../media/image14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4.e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33.png"/><Relationship Id="rId4" Type="http://schemas.openxmlformats.org/officeDocument/2006/relationships/image" Target="../media/image7.wmf"/><Relationship Id="rId9" Type="http://schemas.openxmlformats.org/officeDocument/2006/relationships/image" Target="../media/image14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6.wmf"/><Relationship Id="rId4" Type="http://schemas.openxmlformats.org/officeDocument/2006/relationships/image" Target="../media/image1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7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7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7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7.pn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8187" y="2500306"/>
            <a:ext cx="65710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400" b="1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Hobbies/</a:t>
            </a:r>
            <a:r>
              <a:rPr lang="fr-FR" sz="5400" b="1" dirty="0" err="1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Interessen</a:t>
            </a:r>
            <a:endParaRPr lang="fr-FR" sz="5400" b="1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4415" y="3789040"/>
            <a:ext cx="599395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Hobbies/</a:t>
            </a:r>
            <a:r>
              <a:rPr lang="fr-FR" sz="5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Interests</a:t>
            </a:r>
            <a:endParaRPr lang="fr-FR" sz="5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357563" y="3284984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Musik</a:t>
            </a:r>
            <a:r>
              <a:rPr lang="fr-FR" altLang="fr-FR" sz="2400" dirty="0">
                <a:solidFill>
                  <a:schemeClr val="accent4"/>
                </a:solidFill>
              </a:rPr>
              <a:t> </a:t>
            </a:r>
            <a:r>
              <a:rPr lang="fr-FR" altLang="fr-FR" sz="2400" dirty="0" err="1">
                <a:solidFill>
                  <a:schemeClr val="accent4"/>
                </a:solidFill>
              </a:rPr>
              <a:t>hören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1279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631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370684" y="383186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 smtClean="0">
                <a:solidFill>
                  <a:schemeClr val="accent1"/>
                </a:solidFill>
              </a:rPr>
              <a:t>Listen</a:t>
            </a:r>
            <a:r>
              <a:rPr lang="fr-FR" altLang="fr-FR" sz="2400" dirty="0" smtClean="0">
                <a:solidFill>
                  <a:schemeClr val="accent1"/>
                </a:solidFill>
              </a:rPr>
              <a:t> </a:t>
            </a:r>
            <a:r>
              <a:rPr lang="fr-FR" altLang="fr-FR" sz="2400" u="sng" dirty="0" smtClean="0">
                <a:solidFill>
                  <a:schemeClr val="accent1"/>
                </a:solidFill>
              </a:rPr>
              <a:t>to</a:t>
            </a:r>
            <a:r>
              <a:rPr lang="fr-FR" altLang="fr-FR" sz="2400" dirty="0" smtClean="0">
                <a:solidFill>
                  <a:schemeClr val="accent1"/>
                </a:solidFill>
              </a:rPr>
              <a:t> music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8 -0.09769 L -0.19184 -0.40232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143375" y="3356992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lesen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9469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944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139952" y="3857625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 smtClean="0">
                <a:solidFill>
                  <a:schemeClr val="accent1"/>
                </a:solidFill>
              </a:rPr>
              <a:t>read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8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6112 L 0.10573 -0.3865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514700" y="3645024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schwimmen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20493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387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563888" y="4203215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 smtClean="0">
                <a:solidFill>
                  <a:schemeClr val="accent1"/>
                </a:solidFill>
              </a:rPr>
              <a:t>swim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-0.06875 L 0.32431 -0.3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1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930650" y="3442371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skaten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21517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631" y="714375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946748" y="383186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smtClean="0">
                <a:solidFill>
                  <a:schemeClr val="accent1"/>
                </a:solidFill>
              </a:rPr>
              <a:t>skate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4005 L 0.3198 -0.1662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139952" y="3140968"/>
            <a:ext cx="178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reiten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22541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28" y="696118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162772" y="3687117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chemeClr val="accent1"/>
                </a:solidFill>
              </a:rPr>
              <a:t>r</a:t>
            </a:r>
            <a:r>
              <a:rPr lang="fr-FR" altLang="fr-FR" sz="2400" dirty="0" smtClean="0">
                <a:solidFill>
                  <a:schemeClr val="accent1"/>
                </a:solidFill>
              </a:rPr>
              <a:t>ide a horse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8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0324 L 0.42205 0.1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5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0.03426 L 0.32413 0.32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11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14167 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855" y="708025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42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0798 0.26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631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8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18519E-6 L -0.18906 0.2939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765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7" y="696118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3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8758E-6 L -0.3809 0.3412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071813" y="334089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5"/>
                </a:solidFill>
              </a:rPr>
              <a:t>Fußball</a:t>
            </a:r>
            <a:r>
              <a:rPr lang="fr-FR" altLang="fr-FR" sz="2400" dirty="0">
                <a:solidFill>
                  <a:schemeClr val="accent5"/>
                </a:solidFill>
              </a:rPr>
              <a:t> </a:t>
            </a:r>
            <a:r>
              <a:rPr lang="fr-FR" altLang="fr-FR" sz="2400" dirty="0" err="1">
                <a:solidFill>
                  <a:schemeClr val="accent5"/>
                </a:solidFill>
              </a:rPr>
              <a:t>spielen</a:t>
            </a:r>
            <a:endParaRPr lang="fr-FR" altLang="fr-FR" sz="2400" dirty="0">
              <a:solidFill>
                <a:schemeClr val="accent5"/>
              </a:solidFill>
            </a:endParaRPr>
          </a:p>
        </p:txBody>
      </p:sp>
      <p:pic>
        <p:nvPicPr>
          <p:cNvPr id="10253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MCj0397494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2" y="714375"/>
            <a:ext cx="816619" cy="11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214688" y="383186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football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0.03426 L 0.32413 0.32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504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55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32274 0.0317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39" name="Picture 8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771204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22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88889E-6 L -0.35434 -0.18913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53975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66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06921 L -0.39462 -0.4050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488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8 -0.09769 L -0.19184 -0.40232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7" y="791361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9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6112 L 0.10573 -0.3865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79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7" y="836712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9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-0.06875 L 0.32431 -0.3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7" y="74930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60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4005 L 0.3198 -0.1662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584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2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708025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8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0324 L 0.42205 0.1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Timo  …. </a:t>
            </a:r>
          </a:p>
        </p:txBody>
      </p:sp>
      <p:pic>
        <p:nvPicPr>
          <p:cNvPr id="21507" name="Picture 3" descr="boy_with_ice_cream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928938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143000" y="4786313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Timo </a:t>
            </a:r>
            <a:r>
              <a:rPr lang="fr-FR" altLang="fr-FR" sz="3200" dirty="0" err="1">
                <a:solidFill>
                  <a:schemeClr val="accent4"/>
                </a:solidFill>
              </a:rPr>
              <a:t>spielt</a:t>
            </a:r>
            <a:r>
              <a:rPr lang="fr-FR" altLang="fr-FR" sz="3200" dirty="0">
                <a:solidFill>
                  <a:schemeClr val="accent4"/>
                </a:solidFill>
              </a:rPr>
              <a:t> </a:t>
            </a:r>
            <a:r>
              <a:rPr lang="fr-FR" altLang="fr-FR" sz="3200" dirty="0" err="1">
                <a:solidFill>
                  <a:schemeClr val="accent4"/>
                </a:solidFill>
              </a:rPr>
              <a:t>Fußball</a:t>
            </a:r>
            <a:r>
              <a:rPr lang="fr-FR" altLang="fr-FR" sz="3200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500438"/>
            <a:ext cx="5794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2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043608" y="5301208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1"/>
                </a:solidFill>
              </a:rPr>
              <a:t>Timo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plays</a:t>
            </a:r>
            <a:r>
              <a:rPr lang="fr-FR" altLang="fr-FR" sz="3200" dirty="0" smtClean="0">
                <a:solidFill>
                  <a:schemeClr val="accent1"/>
                </a:solidFill>
              </a:rPr>
              <a:t> football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8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Timo  …. </a:t>
            </a:r>
          </a:p>
        </p:txBody>
      </p:sp>
      <p:pic>
        <p:nvPicPr>
          <p:cNvPr id="21507" name="Picture 3" descr="boy_with_ice_cream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000375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214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Timo </a:t>
            </a:r>
            <a:r>
              <a:rPr lang="fr-FR" altLang="fr-FR" sz="3200" dirty="0" err="1">
                <a:solidFill>
                  <a:schemeClr val="accent4"/>
                </a:solidFill>
              </a:rPr>
              <a:t>spielt</a:t>
            </a:r>
            <a:r>
              <a:rPr lang="fr-FR" altLang="fr-FR" sz="3200" dirty="0">
                <a:solidFill>
                  <a:schemeClr val="accent4"/>
                </a:solidFill>
              </a:rPr>
              <a:t> Tennis.</a:t>
            </a:r>
          </a:p>
        </p:txBody>
      </p:sp>
      <p:pic>
        <p:nvPicPr>
          <p:cNvPr id="56322" name="Picture 2" descr="C:\Users\Pierre\AppData\Local\Microsoft\Windows\Temporary Internet Files\Content.IE5\TXWG0EWD\MCj0437045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071813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043608" y="5301208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1"/>
                </a:solidFill>
              </a:rPr>
              <a:t>Timo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plays</a:t>
            </a:r>
            <a:r>
              <a:rPr lang="fr-FR" altLang="fr-FR" sz="3200" dirty="0" smtClean="0">
                <a:solidFill>
                  <a:schemeClr val="accent1"/>
                </a:solidFill>
              </a:rPr>
              <a:t> tennis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9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275735" y="3470275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chemeClr val="accent4"/>
                </a:solidFill>
              </a:rPr>
              <a:t>Tennis </a:t>
            </a:r>
            <a:r>
              <a:rPr lang="fr-FR" altLang="fr-FR" sz="2400" dirty="0" err="1">
                <a:solidFill>
                  <a:schemeClr val="accent4"/>
                </a:solidFill>
              </a:rPr>
              <a:t>spielen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1277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MCj0397494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74" y="599744"/>
            <a:ext cx="840057" cy="122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370684" y="3903141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tennis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8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14167 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Jonas … </a:t>
            </a:r>
          </a:p>
        </p:txBody>
      </p:sp>
      <p:pic>
        <p:nvPicPr>
          <p:cNvPr id="22533" name="Picture 5" descr="bean_shoulder_shru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000375"/>
            <a:ext cx="76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214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Jonas </a:t>
            </a:r>
            <a:r>
              <a:rPr lang="fr-FR" altLang="fr-FR" sz="3200" dirty="0" err="1">
                <a:solidFill>
                  <a:schemeClr val="accent4"/>
                </a:solidFill>
              </a:rPr>
              <a:t>spielt</a:t>
            </a:r>
            <a:r>
              <a:rPr lang="fr-FR" altLang="fr-FR" sz="3200" dirty="0">
                <a:solidFill>
                  <a:schemeClr val="accent4"/>
                </a:solidFill>
              </a:rPr>
              <a:t> </a:t>
            </a:r>
            <a:r>
              <a:rPr lang="fr-FR" altLang="fr-FR" sz="3200" dirty="0" err="1">
                <a:solidFill>
                  <a:schemeClr val="accent4"/>
                </a:solidFill>
              </a:rPr>
              <a:t>Gitarre</a:t>
            </a:r>
            <a:r>
              <a:rPr lang="fr-FR" altLang="fr-FR" sz="3200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071813"/>
            <a:ext cx="1109663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043608" y="5301208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 smtClean="0">
                <a:solidFill>
                  <a:schemeClr val="accent1"/>
                </a:solidFill>
              </a:rPr>
              <a:t>Jonas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plays</a:t>
            </a:r>
            <a:r>
              <a:rPr lang="fr-FR" altLang="fr-FR" sz="3200" dirty="0" smtClean="0">
                <a:solidFill>
                  <a:schemeClr val="accent1"/>
                </a:solidFill>
              </a:rPr>
              <a:t> </a:t>
            </a:r>
            <a:r>
              <a:rPr lang="fr-FR" altLang="fr-FR" sz="3200" u="sng" dirty="0" smtClean="0">
                <a:solidFill>
                  <a:schemeClr val="accent1"/>
                </a:solidFill>
              </a:rPr>
              <a:t>the</a:t>
            </a:r>
            <a:r>
              <a:rPr lang="fr-FR" altLang="fr-FR" sz="3200" dirty="0" smtClean="0">
                <a:solidFill>
                  <a:schemeClr val="accent1"/>
                </a:solidFill>
              </a:rPr>
              <a:t>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guitar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0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Thomas … </a:t>
            </a:r>
          </a:p>
        </p:txBody>
      </p:sp>
      <p:pic>
        <p:nvPicPr>
          <p:cNvPr id="24582" name="Picture 6" descr="geek_wavin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714625"/>
            <a:ext cx="10033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214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Thomas </a:t>
            </a:r>
            <a:r>
              <a:rPr lang="fr-FR" altLang="fr-FR" sz="3200" dirty="0" err="1">
                <a:solidFill>
                  <a:schemeClr val="accent4"/>
                </a:solidFill>
              </a:rPr>
              <a:t>spielt</a:t>
            </a:r>
            <a:r>
              <a:rPr lang="fr-FR" altLang="fr-FR" sz="3200" dirty="0">
                <a:solidFill>
                  <a:schemeClr val="accent4"/>
                </a:solidFill>
              </a:rPr>
              <a:t> </a:t>
            </a:r>
            <a:r>
              <a:rPr lang="fr-FR" altLang="fr-FR" sz="3200" dirty="0" err="1">
                <a:solidFill>
                  <a:schemeClr val="accent4"/>
                </a:solidFill>
              </a:rPr>
              <a:t>Videospiele</a:t>
            </a:r>
            <a:r>
              <a:rPr lang="fr-FR" altLang="fr-FR" sz="3200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59394" name="Picture 2" descr="C:\Users\Pierre\Pictures\Bibliothèque multimédia Microsoft\j04316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071813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043608" y="5301208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 smtClean="0">
                <a:solidFill>
                  <a:schemeClr val="accent1"/>
                </a:solidFill>
              </a:rPr>
              <a:t>Thomas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plays</a:t>
            </a:r>
            <a:r>
              <a:rPr lang="fr-FR" altLang="fr-FR" sz="3200" dirty="0" smtClean="0">
                <a:solidFill>
                  <a:schemeClr val="accent1"/>
                </a:solidFill>
              </a:rPr>
              <a:t>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video</a:t>
            </a:r>
            <a:r>
              <a:rPr lang="fr-FR" altLang="fr-FR" sz="3200" dirty="0" smtClean="0">
                <a:solidFill>
                  <a:schemeClr val="accent1"/>
                </a:solidFill>
              </a:rPr>
              <a:t>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games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10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Lena … </a:t>
            </a:r>
          </a:p>
        </p:txBody>
      </p:sp>
      <p:pic>
        <p:nvPicPr>
          <p:cNvPr id="25605" name="Picture 5" descr="geeky_girl_likes_you_blushin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571750"/>
            <a:ext cx="76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214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Lena </a:t>
            </a:r>
            <a:r>
              <a:rPr lang="fr-FR" altLang="fr-FR" sz="3200" dirty="0" err="1">
                <a:solidFill>
                  <a:schemeClr val="accent4"/>
                </a:solidFill>
              </a:rPr>
              <a:t>reitet</a:t>
            </a:r>
            <a:r>
              <a:rPr lang="fr-FR" altLang="fr-FR" sz="3200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8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786058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214438" y="52990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1"/>
                </a:solidFill>
              </a:rPr>
              <a:t>Lena </a:t>
            </a:r>
            <a:r>
              <a:rPr lang="fr-FR" altLang="fr-FR" sz="3200" dirty="0" smtClean="0">
                <a:solidFill>
                  <a:schemeClr val="accent1"/>
                </a:solidFill>
              </a:rPr>
              <a:t>rides horse.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Lena … </a:t>
            </a:r>
          </a:p>
        </p:txBody>
      </p:sp>
      <p:pic>
        <p:nvPicPr>
          <p:cNvPr id="25605" name="Picture 5" descr="geeky_girl_likes_you_blushin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714625"/>
            <a:ext cx="76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214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Lena </a:t>
            </a:r>
            <a:r>
              <a:rPr lang="fr-FR" altLang="fr-FR" sz="3200" dirty="0" err="1">
                <a:solidFill>
                  <a:schemeClr val="accent4"/>
                </a:solidFill>
              </a:rPr>
              <a:t>spielt</a:t>
            </a:r>
            <a:r>
              <a:rPr lang="fr-FR" altLang="fr-FR" sz="3200" dirty="0">
                <a:solidFill>
                  <a:schemeClr val="accent4"/>
                </a:solidFill>
              </a:rPr>
              <a:t> </a:t>
            </a:r>
            <a:r>
              <a:rPr lang="fr-FR" altLang="fr-FR" sz="3200" dirty="0" err="1">
                <a:solidFill>
                  <a:schemeClr val="accent4"/>
                </a:solidFill>
              </a:rPr>
              <a:t>Klavier</a:t>
            </a:r>
            <a:r>
              <a:rPr lang="fr-FR" altLang="fr-FR" sz="3200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60418" name="Picture 2" descr="C:\Users\Pierre\Pictures\Bibliothèque multimédia Microsoft\j02318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000375"/>
            <a:ext cx="1344612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043608" y="5301208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 smtClean="0">
                <a:solidFill>
                  <a:schemeClr val="accent1"/>
                </a:solidFill>
              </a:rPr>
              <a:t>Lena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plays</a:t>
            </a:r>
            <a:r>
              <a:rPr lang="fr-FR" altLang="fr-FR" sz="3200" dirty="0" smtClean="0">
                <a:solidFill>
                  <a:schemeClr val="accent1"/>
                </a:solidFill>
              </a:rPr>
              <a:t> </a:t>
            </a:r>
            <a:r>
              <a:rPr lang="fr-FR" altLang="fr-FR" sz="3200" u="sng" dirty="0" smtClean="0">
                <a:solidFill>
                  <a:schemeClr val="accent1"/>
                </a:solidFill>
              </a:rPr>
              <a:t>the</a:t>
            </a:r>
            <a:r>
              <a:rPr lang="fr-FR" altLang="fr-FR" sz="3200" dirty="0" smtClean="0">
                <a:solidFill>
                  <a:schemeClr val="accent1"/>
                </a:solidFill>
              </a:rPr>
              <a:t> piano.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9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9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FR" altLang="fr-FR" sz="3200">
                <a:solidFill>
                  <a:prstClr val="black"/>
                </a:solidFill>
                <a:latin typeface="Comic Sans MS" pitchFamily="66" charset="0"/>
              </a:rPr>
              <a:t>Kai …</a:t>
            </a:r>
          </a:p>
        </p:txBody>
      </p:sp>
      <p:pic>
        <p:nvPicPr>
          <p:cNvPr id="26629" name="Picture 5" descr="dave_taking_a_walk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714625"/>
            <a:ext cx="1008062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214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>
                <a:solidFill>
                  <a:schemeClr val="accent4"/>
                </a:solidFill>
              </a:rPr>
              <a:t>Kai </a:t>
            </a:r>
            <a:r>
              <a:rPr lang="fr-FR" altLang="fr-FR" sz="3200" dirty="0" err="1">
                <a:solidFill>
                  <a:schemeClr val="accent4"/>
                </a:solidFill>
              </a:rPr>
              <a:t>spielt</a:t>
            </a:r>
            <a:r>
              <a:rPr lang="fr-FR" altLang="fr-FR" sz="3200" dirty="0">
                <a:solidFill>
                  <a:schemeClr val="accent4"/>
                </a:solidFill>
              </a:rPr>
              <a:t> </a:t>
            </a:r>
            <a:r>
              <a:rPr lang="fr-FR" altLang="fr-FR" sz="3200" dirty="0" err="1">
                <a:solidFill>
                  <a:schemeClr val="accent4"/>
                </a:solidFill>
              </a:rPr>
              <a:t>Flöte</a:t>
            </a:r>
            <a:r>
              <a:rPr lang="fr-FR" altLang="fr-FR" sz="3200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44037" name="Picture 2" descr="C:\Users\Pierre\Pictures\Bibliothèque multimédia Microsoft\0035495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214688"/>
            <a:ext cx="13239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043608" y="5301208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3200" dirty="0" smtClean="0">
                <a:solidFill>
                  <a:schemeClr val="accent1"/>
                </a:solidFill>
              </a:rPr>
              <a:t>Kai </a:t>
            </a:r>
            <a:r>
              <a:rPr lang="fr-FR" altLang="fr-FR" sz="3200" dirty="0" err="1" smtClean="0">
                <a:solidFill>
                  <a:schemeClr val="accent1"/>
                </a:solidFill>
              </a:rPr>
              <a:t>plays</a:t>
            </a:r>
            <a:r>
              <a:rPr lang="fr-FR" altLang="fr-FR" sz="3200" dirty="0" smtClean="0">
                <a:solidFill>
                  <a:schemeClr val="accent1"/>
                </a:solidFill>
              </a:rPr>
              <a:t> </a:t>
            </a:r>
            <a:r>
              <a:rPr lang="fr-FR" altLang="fr-FR" sz="3200" u="sng" dirty="0" smtClean="0">
                <a:solidFill>
                  <a:schemeClr val="accent1"/>
                </a:solidFill>
              </a:rPr>
              <a:t>the</a:t>
            </a:r>
            <a:r>
              <a:rPr lang="fr-FR" altLang="fr-FR" sz="3200" dirty="0" smtClean="0">
                <a:solidFill>
                  <a:schemeClr val="accent1"/>
                </a:solidFill>
              </a:rPr>
              <a:t> flute.</a:t>
            </a:r>
            <a:endParaRPr lang="fr-FR" altLang="fr-FR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0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9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60648"/>
            <a:ext cx="566046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400" b="1" dirty="0" err="1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Und</a:t>
            </a:r>
            <a:r>
              <a:rPr lang="fr-FR" sz="54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du?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5400" b="1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400" b="1" dirty="0" err="1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Was</a:t>
            </a:r>
            <a:r>
              <a:rPr lang="fr-FR" sz="54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fr-FR" sz="5400" b="1" dirty="0" err="1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machst</a:t>
            </a:r>
            <a:r>
              <a:rPr lang="fr-FR" sz="5400" b="1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du?</a:t>
            </a:r>
            <a:endParaRPr lang="fr-FR" sz="5400" b="1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5203" y="3429000"/>
            <a:ext cx="5801588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And </a:t>
            </a:r>
            <a:r>
              <a:rPr lang="fr-FR" sz="5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you</a:t>
            </a:r>
            <a:r>
              <a:rPr lang="fr-FR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fr-FR" sz="5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5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5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What</a:t>
            </a:r>
            <a:r>
              <a:rPr lang="fr-FR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do </a:t>
            </a:r>
            <a:r>
              <a:rPr lang="fr-FR" sz="54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you</a:t>
            </a:r>
            <a:r>
              <a:rPr lang="fr-FR" sz="5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do?</a:t>
            </a:r>
            <a:endParaRPr lang="fr-FR" sz="5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9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42938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5143500"/>
            <a:ext cx="1500187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2643188" y="2643188"/>
            <a:ext cx="2214562" cy="857250"/>
          </a:xfrm>
          <a:prstGeom prst="wedgeRoundRectCallout">
            <a:avLst>
              <a:gd name="adj1" fmla="val 46732"/>
              <a:gd name="adj2" fmla="val 10613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8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Ich</a:t>
            </a:r>
            <a:r>
              <a:rPr lang="fr-FR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 / </a:t>
            </a:r>
            <a:r>
              <a:rPr lang="fr-F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fr-FR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7" name="Picture 17" descr="C:\Users\Pierre\Pictures\Bibliothèque multimédia Microsoft\j0440496.wmf"/>
          <p:cNvPicPr>
            <a:picLocks noChangeAspect="1" noChangeArrowheads="1"/>
          </p:cNvPicPr>
          <p:nvPr/>
        </p:nvPicPr>
        <p:blipFill>
          <a:blip r:embed="rId16" cstate="print"/>
          <a:srcRect b="9638"/>
          <a:stretch>
            <a:fillRect/>
          </a:stretch>
        </p:blipFill>
        <p:spPr bwMode="auto">
          <a:xfrm>
            <a:off x="4786314" y="3714752"/>
            <a:ext cx="1029391" cy="1071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5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862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714752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0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928813"/>
            <a:ext cx="107315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71500"/>
            <a:ext cx="13573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643313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143500"/>
            <a:ext cx="1500188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8573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500438" y="4610100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Flöte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spielen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the flute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91880" y="1268760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Klavier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spielen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the piano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500438" y="2143125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read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500438" y="2967038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katen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skate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00438" y="3714750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eiten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ride horse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00438" y="404664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Gitarre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spielen</a:t>
            </a:r>
            <a:endParaRPr lang="fr-FR" sz="2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the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guitar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00438" y="5429250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chwimmen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swim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10800000" flipV="1">
            <a:off x="2214563" y="928688"/>
            <a:ext cx="1143000" cy="10715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5786438" y="1071563"/>
            <a:ext cx="857250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6200000" flipV="1">
            <a:off x="2321719" y="1321594"/>
            <a:ext cx="1071563" cy="1000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786313" y="2643188"/>
            <a:ext cx="1857375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0800000" flipV="1">
            <a:off x="2214563" y="4000500"/>
            <a:ext cx="1143000" cy="42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5572125" y="4357688"/>
            <a:ext cx="1357313" cy="42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5500688" y="5643563"/>
            <a:ext cx="1214437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27" name="Picture 16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0"/>
            <a:ext cx="10715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85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3500438" y="5805264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Judo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machen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judo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500438" y="1403315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Musik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hören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listen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 music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500438" y="2370102"/>
            <a:ext cx="3643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Videospiele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spielen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video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games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500438" y="3441665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Tennis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spielen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tennis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00438" y="4797152"/>
            <a:ext cx="25003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Fußball</a:t>
            </a:r>
            <a:r>
              <a:rPr lang="fr-F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spielen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play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football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500438" y="441290"/>
            <a:ext cx="30003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</a:t>
            </a: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ingen</a:t>
            </a:r>
            <a: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fr-FR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fr-FR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sing</a:t>
            </a:r>
            <a:endParaRPr lang="fr-F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10800000" flipV="1">
            <a:off x="1857375" y="928688"/>
            <a:ext cx="1500188" cy="1285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13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357563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6434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57188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643063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2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857625"/>
            <a:ext cx="11604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Connecteur droit avec flèche 37"/>
          <p:cNvCxnSpPr/>
          <p:nvPr/>
        </p:nvCxnSpPr>
        <p:spPr>
          <a:xfrm>
            <a:off x="5786438" y="1857375"/>
            <a:ext cx="1143000" cy="214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0800000" flipV="1">
            <a:off x="2143125" y="2857500"/>
            <a:ext cx="1214438" cy="8572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16200000" flipV="1">
            <a:off x="1357313" y="1785938"/>
            <a:ext cx="2428875" cy="1571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V="1">
            <a:off x="5929313" y="4500563"/>
            <a:ext cx="1071562" cy="5000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10800000">
            <a:off x="1928813" y="5357813"/>
            <a:ext cx="1428750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61" y="1785830"/>
            <a:ext cx="7493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01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214688" y="334089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>
                <a:solidFill>
                  <a:schemeClr val="accent4"/>
                </a:solidFill>
              </a:rPr>
              <a:t>Judo </a:t>
            </a:r>
            <a:r>
              <a:rPr lang="fr-FR" altLang="fr-FR" sz="2400" dirty="0" err="1">
                <a:solidFill>
                  <a:schemeClr val="accent4"/>
                </a:solidFill>
              </a:rPr>
              <a:t>machen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2301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MCj0397494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425" y="642938"/>
            <a:ext cx="823842" cy="120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347864" y="383186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judo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9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0798 0.26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357563" y="3501008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Gitarre</a:t>
            </a:r>
            <a:r>
              <a:rPr lang="fr-FR" altLang="fr-FR" sz="2400" dirty="0">
                <a:solidFill>
                  <a:schemeClr val="accent4"/>
                </a:solidFill>
              </a:rPr>
              <a:t> </a:t>
            </a:r>
            <a:r>
              <a:rPr lang="fr-FR" altLang="fr-FR" sz="2400" dirty="0" err="1">
                <a:solidFill>
                  <a:schemeClr val="accent4"/>
                </a:solidFill>
              </a:rPr>
              <a:t>spielen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3325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266" y="714375"/>
            <a:ext cx="877158" cy="127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442692" y="3975149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</a:t>
            </a:r>
            <a:r>
              <a:rPr lang="fr-FR" altLang="fr-FR" sz="2400" u="sng" dirty="0" smtClean="0">
                <a:solidFill>
                  <a:schemeClr val="accent1"/>
                </a:solidFill>
              </a:rPr>
              <a:t>the</a:t>
            </a:r>
            <a:r>
              <a:rPr lang="fr-FR" altLang="fr-FR" sz="2400" dirty="0" smtClean="0">
                <a:solidFill>
                  <a:schemeClr val="accent1"/>
                </a:solidFill>
              </a:rPr>
              <a:t> 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guitar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13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18519E-6 L -0.18906 0.2939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187157" y="3571875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 smtClean="0">
                <a:solidFill>
                  <a:schemeClr val="accent4"/>
                </a:solidFill>
              </a:rPr>
              <a:t>singen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4349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MCj0397494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2" y="714375"/>
            <a:ext cx="816619" cy="11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139952" y="4013850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 smtClean="0">
                <a:solidFill>
                  <a:schemeClr val="accent1"/>
                </a:solidFill>
              </a:rPr>
              <a:t>sing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63359E-7 L -0.35955 0.30095 " pathEditMode="relative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357563" y="3501008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Klavier</a:t>
            </a:r>
            <a:r>
              <a:rPr lang="fr-FR" altLang="fr-FR" sz="2400" dirty="0">
                <a:solidFill>
                  <a:schemeClr val="accent4"/>
                </a:solidFill>
              </a:rPr>
              <a:t> </a:t>
            </a:r>
            <a:r>
              <a:rPr lang="fr-FR" altLang="fr-FR" sz="2400" dirty="0" err="1">
                <a:solidFill>
                  <a:schemeClr val="accent4"/>
                </a:solidFill>
              </a:rPr>
              <a:t>spielen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5373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741853"/>
            <a:ext cx="762520" cy="11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370684" y="3975149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</a:t>
            </a:r>
            <a:r>
              <a:rPr lang="fr-FR" altLang="fr-FR" sz="2400" u="sng" dirty="0" smtClean="0">
                <a:solidFill>
                  <a:schemeClr val="accent1"/>
                </a:solidFill>
              </a:rPr>
              <a:t>the</a:t>
            </a:r>
            <a:r>
              <a:rPr lang="fr-FR" altLang="fr-FR" sz="2400" dirty="0" smtClean="0">
                <a:solidFill>
                  <a:schemeClr val="accent1"/>
                </a:solidFill>
              </a:rPr>
              <a:t> piano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7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32274 0.0317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9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357563" y="3356992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Flöte</a:t>
            </a:r>
            <a:r>
              <a:rPr lang="fr-FR" altLang="fr-FR" sz="2400" dirty="0">
                <a:solidFill>
                  <a:schemeClr val="accent4"/>
                </a:solidFill>
              </a:rPr>
              <a:t> </a:t>
            </a:r>
            <a:r>
              <a:rPr lang="fr-FR" altLang="fr-FR" sz="2400" dirty="0" err="1">
                <a:solidFill>
                  <a:schemeClr val="accent4"/>
                </a:solidFill>
              </a:rPr>
              <a:t>spielen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6397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584779"/>
            <a:ext cx="834528" cy="121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429000" y="383186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</a:t>
            </a:r>
            <a:r>
              <a:rPr lang="fr-FR" altLang="fr-FR" sz="2400" u="sng" dirty="0" smtClean="0">
                <a:solidFill>
                  <a:schemeClr val="accent1"/>
                </a:solidFill>
              </a:rPr>
              <a:t>the</a:t>
            </a:r>
            <a:r>
              <a:rPr lang="fr-FR" altLang="fr-FR" sz="2400" dirty="0" smtClean="0">
                <a:solidFill>
                  <a:schemeClr val="accent1"/>
                </a:solidFill>
              </a:rPr>
              <a:t> flute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88889E-6 L -0.35434 -0.18913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428875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14375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143116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14375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429250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14938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357563" y="3284984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4"/>
                </a:solidFill>
              </a:rPr>
              <a:t>Videospiele</a:t>
            </a:r>
            <a:r>
              <a:rPr lang="fr-FR" altLang="fr-FR" sz="2400" dirty="0">
                <a:solidFill>
                  <a:schemeClr val="accent4"/>
                </a:solidFill>
              </a:rPr>
              <a:t> </a:t>
            </a:r>
            <a:r>
              <a:rPr lang="fr-FR" altLang="fr-FR" sz="2400" dirty="0" err="1">
                <a:solidFill>
                  <a:schemeClr val="accent4"/>
                </a:solidFill>
              </a:rPr>
              <a:t>spielen</a:t>
            </a:r>
            <a:endParaRPr lang="fr-FR" altLang="fr-FR" sz="2400" dirty="0">
              <a:solidFill>
                <a:schemeClr val="accent4"/>
              </a:solidFill>
            </a:endParaRPr>
          </a:p>
        </p:txBody>
      </p:sp>
      <p:pic>
        <p:nvPicPr>
          <p:cNvPr id="17421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21493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42938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340" y="704721"/>
            <a:ext cx="752068" cy="109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442692" y="3831863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err="1">
                <a:solidFill>
                  <a:schemeClr val="accent1"/>
                </a:solidFill>
              </a:rPr>
              <a:t>p</a:t>
            </a:r>
            <a:r>
              <a:rPr lang="fr-FR" altLang="fr-FR" sz="2400" dirty="0" err="1" smtClean="0">
                <a:solidFill>
                  <a:schemeClr val="accent1"/>
                </a:solidFill>
              </a:rPr>
              <a:t>lay</a:t>
            </a:r>
            <a:r>
              <a:rPr lang="fr-FR" altLang="fr-FR" sz="2400" dirty="0" smtClean="0">
                <a:solidFill>
                  <a:schemeClr val="accent1"/>
                </a:solidFill>
              </a:rPr>
              <a:t> </a:t>
            </a:r>
            <a:r>
              <a:rPr lang="fr-FR" altLang="fr-FR" sz="2400" smtClean="0">
                <a:solidFill>
                  <a:schemeClr val="accent1"/>
                </a:solidFill>
              </a:rPr>
              <a:t>videogames</a:t>
            </a:r>
            <a:endParaRPr lang="fr-FR" alt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5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06921 L -0.39462 -0.4050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20">
  <a:themeElements>
    <a:clrScheme name="Personnalisé 9">
      <a:dk1>
        <a:sysClr val="windowText" lastClr="000000"/>
      </a:dk1>
      <a:lt1>
        <a:sysClr val="window" lastClr="FFFFFF"/>
      </a:lt1>
      <a:dk2>
        <a:srgbClr val="B3BCCA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173</Words>
  <Application>Microsoft Office PowerPoint</Application>
  <PresentationFormat>Affichage à l'écran (4:3)</PresentationFormat>
  <Paragraphs>78</Paragraphs>
  <Slides>38</Slides>
  <Notes>38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helene gregorius</dc:creator>
  <cp:lastModifiedBy>coubida</cp:lastModifiedBy>
  <cp:revision>8</cp:revision>
  <dcterms:created xsi:type="dcterms:W3CDTF">2015-09-27T15:44:37Z</dcterms:created>
  <dcterms:modified xsi:type="dcterms:W3CDTF">2016-01-18T07:35:25Z</dcterms:modified>
</cp:coreProperties>
</file>