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04A21C-1E4B-48FE-B7FF-2B8DFE2FECB4}" type="datetimeFigureOut">
              <a:rPr lang="fr-FR" smtClean="0"/>
              <a:t>17/01/2016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4E8BC81-D14D-46FE-AD95-B92AB2A4090C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A21C-1E4B-48FE-B7FF-2B8DFE2FECB4}" type="datetimeFigureOut">
              <a:rPr lang="fr-FR" smtClean="0"/>
              <a:t>17/01/2016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BC81-D14D-46FE-AD95-B92AB2A4090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A21C-1E4B-48FE-B7FF-2B8DFE2FECB4}" type="datetimeFigureOut">
              <a:rPr lang="fr-FR" smtClean="0"/>
              <a:t>17/01/2016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BC81-D14D-46FE-AD95-B92AB2A4090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4A21C-1E4B-48FE-B7FF-2B8DFE2FECB4}" type="datetimeFigureOut">
              <a:rPr lang="fr-FR" smtClean="0"/>
              <a:t>17/01/2016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4E8BC81-D14D-46FE-AD95-B92AB2A4090C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04A21C-1E4B-48FE-B7FF-2B8DFE2FECB4}" type="datetimeFigureOut">
              <a:rPr lang="fr-FR" smtClean="0"/>
              <a:t>17/01/2016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4E8BC81-D14D-46FE-AD95-B92AB2A4090C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A21C-1E4B-48FE-B7FF-2B8DFE2FECB4}" type="datetimeFigureOut">
              <a:rPr lang="fr-FR" smtClean="0"/>
              <a:t>17/01/2016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BC81-D14D-46FE-AD95-B92AB2A4090C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A21C-1E4B-48FE-B7FF-2B8DFE2FECB4}" type="datetimeFigureOut">
              <a:rPr lang="fr-FR" smtClean="0"/>
              <a:t>17/01/2016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BC81-D14D-46FE-AD95-B92AB2A4090C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4A21C-1E4B-48FE-B7FF-2B8DFE2FECB4}" type="datetimeFigureOut">
              <a:rPr lang="fr-FR" smtClean="0"/>
              <a:t>17/01/2016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4E8BC81-D14D-46FE-AD95-B92AB2A4090C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4A21C-1E4B-48FE-B7FF-2B8DFE2FECB4}" type="datetimeFigureOut">
              <a:rPr lang="fr-FR" smtClean="0"/>
              <a:t>17/01/2016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8BC81-D14D-46FE-AD95-B92AB2A4090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4A21C-1E4B-48FE-B7FF-2B8DFE2FECB4}" type="datetimeFigureOut">
              <a:rPr lang="fr-FR" smtClean="0"/>
              <a:t>17/01/2016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4E8BC81-D14D-46FE-AD95-B92AB2A4090C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4A21C-1E4B-48FE-B7FF-2B8DFE2FECB4}" type="datetimeFigureOut">
              <a:rPr lang="fr-FR" smtClean="0"/>
              <a:t>17/01/2016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4E8BC81-D14D-46FE-AD95-B92AB2A4090C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04A21C-1E4B-48FE-B7FF-2B8DFE2FECB4}" type="datetimeFigureOut">
              <a:rPr lang="fr-FR" smtClean="0"/>
              <a:t>17/01/2016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4E8BC81-D14D-46FE-AD95-B92AB2A4090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74032" y="620688"/>
            <a:ext cx="6246440" cy="5184576"/>
          </a:xfrm>
        </p:spPr>
        <p:txBody>
          <a:bodyPr>
            <a:noAutofit/>
          </a:bodyPr>
          <a:lstStyle/>
          <a:p>
            <a:r>
              <a:rPr lang="fr-FR" sz="4800" dirty="0" smtClean="0"/>
              <a:t>Positive </a:t>
            </a:r>
            <a:r>
              <a:rPr lang="fr-FR" sz="4800" dirty="0" err="1" smtClean="0"/>
              <a:t>und</a:t>
            </a:r>
            <a:r>
              <a:rPr lang="fr-FR" sz="4800" dirty="0" smtClean="0"/>
              <a:t> </a:t>
            </a:r>
            <a:r>
              <a:rPr lang="fr-FR" sz="4800" dirty="0" err="1" smtClean="0"/>
              <a:t>negative</a:t>
            </a:r>
            <a:r>
              <a:rPr lang="fr-FR" sz="4800" dirty="0" smtClean="0"/>
              <a:t> </a:t>
            </a:r>
            <a:r>
              <a:rPr lang="fr-FR" sz="4800" dirty="0" err="1" smtClean="0"/>
              <a:t>Charakterzüge</a:t>
            </a:r>
            <a:r>
              <a:rPr lang="fr-FR" sz="4800" dirty="0" smtClean="0"/>
              <a:t/>
            </a:r>
            <a:br>
              <a:rPr lang="fr-FR" sz="4800" dirty="0" smtClean="0"/>
            </a:br>
            <a:r>
              <a:rPr lang="fr-FR" sz="4800" dirty="0"/>
              <a:t/>
            </a:r>
            <a:br>
              <a:rPr lang="fr-FR" sz="4800" dirty="0"/>
            </a:br>
            <a:r>
              <a:rPr lang="fr-FR" sz="4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Positive and </a:t>
            </a:r>
            <a:r>
              <a:rPr lang="fr-FR" sz="48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negative</a:t>
            </a:r>
            <a:r>
              <a:rPr lang="fr-FR" sz="4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fr-FR" sz="48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character</a:t>
            </a:r>
            <a:r>
              <a:rPr lang="fr-FR" sz="4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traits</a:t>
            </a:r>
            <a:endParaRPr lang="fr-FR" sz="4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96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diotisch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1560" y="476672"/>
            <a:ext cx="2602610" cy="2808312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779912" y="861392"/>
            <a:ext cx="38164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latin typeface="Rockwell" panose="02060603020205020403" pitchFamily="18" charset="0"/>
              </a:rPr>
              <a:t>komisch</a:t>
            </a:r>
            <a:endParaRPr lang="fr-FR" sz="4400" dirty="0">
              <a:latin typeface="Rockwell" panose="02060603020205020403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563888" y="1762805"/>
            <a:ext cx="4248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err="1" smtClean="0">
                <a:latin typeface="Rockwell" panose="02060603020205020403" pitchFamily="18" charset="0"/>
              </a:rPr>
              <a:t>strange</a:t>
            </a:r>
            <a:endParaRPr lang="fr-FR" sz="4400" b="1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663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diotisch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520" y="620688"/>
            <a:ext cx="3506683" cy="2069504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851920" y="2060848"/>
            <a:ext cx="33843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err="1" smtClean="0">
                <a:latin typeface="Rockwell Extra Bold" panose="02060903040505020403" pitchFamily="18" charset="0"/>
                <a:ea typeface="DejaVu Sans" panose="020B0603030804020204" pitchFamily="34" charset="0"/>
                <a:cs typeface="DejaVu Sans" panose="020B0603030804020204" pitchFamily="34" charset="0"/>
              </a:rPr>
              <a:t>comical</a:t>
            </a:r>
            <a:endParaRPr lang="fr-FR" sz="4400" dirty="0">
              <a:latin typeface="Rockwell Extra Bold" panose="02060903040505020403" pitchFamily="18" charset="0"/>
              <a:ea typeface="DejaVu Sans" panose="020B0603030804020204" pitchFamily="34" charset="0"/>
              <a:cs typeface="DejaVu Sans" panose="020B0603030804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211960" y="836712"/>
            <a:ext cx="32403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latin typeface="Rockwell" panose="02060603020205020403" pitchFamily="18" charset="0"/>
              </a:rPr>
              <a:t>nervig</a:t>
            </a:r>
            <a:endParaRPr lang="fr-FR" sz="44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41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diotisch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5536" y="404664"/>
            <a:ext cx="2623408" cy="2428974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851920" y="2227511"/>
            <a:ext cx="33843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err="1" smtClean="0">
                <a:latin typeface="Rockwell Extra Bold" panose="02060903040505020403" pitchFamily="18" charset="0"/>
                <a:ea typeface="DejaVu Sans" panose="020B0603030804020204" pitchFamily="34" charset="0"/>
                <a:cs typeface="DejaVu Sans" panose="020B0603030804020204" pitchFamily="34" charset="0"/>
              </a:rPr>
              <a:t>nasty</a:t>
            </a:r>
            <a:endParaRPr lang="fr-FR" sz="4400" dirty="0">
              <a:latin typeface="Rockwell Extra Bold" panose="02060903040505020403" pitchFamily="18" charset="0"/>
              <a:ea typeface="DejaVu Sans" panose="020B0603030804020204" pitchFamily="34" charset="0"/>
              <a:cs typeface="DejaVu Sans" panose="020B0603030804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851920" y="620688"/>
            <a:ext cx="38164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latin typeface="Rockwell" panose="02060603020205020403" pitchFamily="18" charset="0"/>
              </a:rPr>
              <a:t>böse</a:t>
            </a:r>
            <a:endParaRPr lang="fr-FR" sz="44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44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diotisch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3312368" cy="2664296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211960" y="1842790"/>
            <a:ext cx="33843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err="1" smtClean="0">
                <a:latin typeface="Rockwell Extra Bold" panose="02060903040505020403" pitchFamily="18" charset="0"/>
                <a:ea typeface="DejaVu Sans" panose="020B0603030804020204" pitchFamily="34" charset="0"/>
                <a:cs typeface="DejaVu Sans" panose="020B0603030804020204" pitchFamily="34" charset="0"/>
              </a:rPr>
              <a:t>nice</a:t>
            </a:r>
            <a:endParaRPr lang="fr-FR" sz="4400" dirty="0">
              <a:latin typeface="Rockwell Extra Bold" panose="02060903040505020403" pitchFamily="18" charset="0"/>
              <a:ea typeface="DejaVu Sans" panose="020B0603030804020204" pitchFamily="34" charset="0"/>
              <a:cs typeface="DejaVu Sans" panose="020B0603030804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355976" y="620688"/>
            <a:ext cx="3024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latin typeface="Rockwell" panose="02060603020205020403" pitchFamily="18" charset="0"/>
              </a:rPr>
              <a:t>nett</a:t>
            </a:r>
            <a:endParaRPr lang="fr-FR" sz="44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110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diotisch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5167" y="686303"/>
            <a:ext cx="2173561" cy="2304256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2915816" y="2227511"/>
            <a:ext cx="4320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err="1" smtClean="0">
                <a:latin typeface="Rockwell Extra Bold" panose="02060903040505020403" pitchFamily="18" charset="0"/>
                <a:ea typeface="DejaVu Sans" panose="020B0603030804020204" pitchFamily="34" charset="0"/>
                <a:cs typeface="DejaVu Sans" panose="020B0603030804020204" pitchFamily="34" charset="0"/>
              </a:rPr>
              <a:t>pessimistic</a:t>
            </a:r>
            <a:endParaRPr lang="fr-FR" sz="4400" dirty="0">
              <a:latin typeface="Rockwell Extra Bold" panose="02060903040505020403" pitchFamily="18" charset="0"/>
              <a:ea typeface="DejaVu Sans" panose="020B0603030804020204" pitchFamily="34" charset="0"/>
              <a:cs typeface="DejaVu Sans" panose="020B0603030804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059832" y="836712"/>
            <a:ext cx="4320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latin typeface="Rockwell" panose="02060603020205020403" pitchFamily="18" charset="0"/>
              </a:rPr>
              <a:t>pessimistisch</a:t>
            </a:r>
            <a:endParaRPr lang="fr-FR" sz="44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974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diotisch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2452722" cy="2572673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635896" y="692696"/>
            <a:ext cx="36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latin typeface="Rockwell" panose="02060603020205020403" pitchFamily="18" charset="0"/>
              </a:rPr>
              <a:t>naïv</a:t>
            </a:r>
            <a:endParaRPr lang="fr-FR" sz="4400" dirty="0">
              <a:latin typeface="Rockwell" panose="02060603020205020403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419872" y="1546984"/>
            <a:ext cx="4248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err="1" smtClean="0">
                <a:latin typeface="Rockwell" panose="02060603020205020403" pitchFamily="18" charset="0"/>
              </a:rPr>
              <a:t>naive</a:t>
            </a:r>
            <a:endParaRPr lang="fr-FR" sz="4400" b="1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78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diotisch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116632"/>
            <a:ext cx="2995196" cy="278869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139952" y="692696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latin typeface="Rockwell" panose="02060603020205020403" pitchFamily="18" charset="0"/>
              </a:rPr>
              <a:t>egoistisch</a:t>
            </a:r>
            <a:r>
              <a:rPr lang="fr-FR" sz="4400" dirty="0" smtClean="0">
                <a:latin typeface="Rockwell" panose="02060603020205020403" pitchFamily="18" charset="0"/>
              </a:rPr>
              <a:t> </a:t>
            </a:r>
            <a:endParaRPr lang="fr-FR" sz="4400" dirty="0">
              <a:latin typeface="Rockwell" panose="02060603020205020403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851920" y="1822177"/>
            <a:ext cx="4248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err="1" smtClean="0">
                <a:latin typeface="Rockwell" panose="02060603020205020403" pitchFamily="18" charset="0"/>
              </a:rPr>
              <a:t>selfish</a:t>
            </a:r>
            <a:endParaRPr lang="fr-FR" sz="4400" b="1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247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diotisch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5536" y="260648"/>
            <a:ext cx="2659285" cy="2284958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995936" y="620688"/>
            <a:ext cx="4248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latin typeface="Rockwell" panose="02060603020205020403" pitchFamily="18" charset="0"/>
              </a:rPr>
              <a:t>optimistisch</a:t>
            </a:r>
            <a:endParaRPr lang="fr-FR" sz="4400" dirty="0">
              <a:latin typeface="Rockwell" panose="02060603020205020403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563888" y="1688664"/>
            <a:ext cx="4248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err="1" smtClean="0">
                <a:latin typeface="Rockwell" panose="02060603020205020403" pitchFamily="18" charset="0"/>
              </a:rPr>
              <a:t>optimistic</a:t>
            </a:r>
            <a:endParaRPr lang="fr-FR" sz="4400" b="1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49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diotisch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5536" y="416960"/>
            <a:ext cx="2757646" cy="2249398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851920" y="2227511"/>
            <a:ext cx="33843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err="1" smtClean="0">
                <a:latin typeface="Rockwell Extra Bold" panose="02060903040505020403" pitchFamily="18" charset="0"/>
                <a:ea typeface="DejaVu Sans" panose="020B0603030804020204" pitchFamily="34" charset="0"/>
                <a:cs typeface="DejaVu Sans" panose="020B0603030804020204" pitchFamily="34" charset="0"/>
              </a:rPr>
              <a:t>dreamy</a:t>
            </a:r>
            <a:endParaRPr lang="fr-FR" sz="4400" dirty="0">
              <a:latin typeface="Rockwell Extra Bold" panose="02060903040505020403" pitchFamily="18" charset="0"/>
              <a:ea typeface="DejaVu Sans" panose="020B0603030804020204" pitchFamily="34" charset="0"/>
              <a:cs typeface="DejaVu Sans" panose="020B0603030804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779912" y="548680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latin typeface="Rockwell" panose="02060603020205020403" pitchFamily="18" charset="0"/>
              </a:rPr>
              <a:t>träumerisch</a:t>
            </a:r>
            <a:endParaRPr lang="fr-FR" sz="44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395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diotisch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7584" y="495075"/>
            <a:ext cx="2473677" cy="2284958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851920" y="2227511"/>
            <a:ext cx="33843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err="1" smtClean="0">
                <a:latin typeface="Rockwell Extra Bold" panose="02060903040505020403" pitchFamily="18" charset="0"/>
                <a:ea typeface="DejaVu Sans" panose="020B0603030804020204" pitchFamily="34" charset="0"/>
                <a:cs typeface="DejaVu Sans" panose="020B0603030804020204" pitchFamily="34" charset="0"/>
              </a:rPr>
              <a:t>crazy</a:t>
            </a:r>
            <a:endParaRPr lang="fr-FR" sz="4400" dirty="0">
              <a:latin typeface="Rockwell Extra Bold" panose="02060903040505020403" pitchFamily="18" charset="0"/>
              <a:ea typeface="DejaVu Sans" panose="020B0603030804020204" pitchFamily="34" charset="0"/>
              <a:cs typeface="DejaVu Sans" panose="020B0603030804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851920" y="620688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latin typeface="Rockwell" panose="02060603020205020403" pitchFamily="18" charset="0"/>
              </a:rPr>
              <a:t>verrückt</a:t>
            </a:r>
            <a:endParaRPr lang="fr-FR" sz="44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39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diotisch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3568" y="620688"/>
            <a:ext cx="2520280" cy="252028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764632" y="1814338"/>
            <a:ext cx="4248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err="1" smtClean="0">
                <a:latin typeface="Rockwell" panose="02060603020205020403" pitchFamily="18" charset="0"/>
              </a:rPr>
              <a:t>idiotic</a:t>
            </a:r>
            <a:endParaRPr lang="fr-FR" sz="4400" b="1" dirty="0">
              <a:latin typeface="Rockwell" panose="02060603020205020403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788296" y="1044897"/>
            <a:ext cx="4248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latin typeface="Rockwell" panose="02060603020205020403" pitchFamily="18" charset="0"/>
              </a:rPr>
              <a:t>idiotisch</a:t>
            </a:r>
            <a:endParaRPr lang="fr-FR" sz="44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10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diotisch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4421" y="260648"/>
            <a:ext cx="3046566" cy="2572673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851920" y="2227511"/>
            <a:ext cx="33843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err="1" smtClean="0">
                <a:latin typeface="Rockwell Extra Bold" panose="02060903040505020403" pitchFamily="18" charset="0"/>
                <a:ea typeface="DejaVu Sans" panose="020B0603030804020204" pitchFamily="34" charset="0"/>
                <a:cs typeface="DejaVu Sans" panose="020B0603030804020204" pitchFamily="34" charset="0"/>
              </a:rPr>
              <a:t>cheerful</a:t>
            </a:r>
            <a:endParaRPr lang="fr-FR" sz="4400" dirty="0">
              <a:latin typeface="Rockwell Extra Bold" panose="02060903040505020403" pitchFamily="18" charset="0"/>
              <a:ea typeface="DejaVu Sans" panose="020B0603030804020204" pitchFamily="34" charset="0"/>
              <a:cs typeface="DejaVu Sans" panose="020B0603030804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139952" y="692696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latin typeface="Rockwell" panose="02060603020205020403" pitchFamily="18" charset="0"/>
              </a:rPr>
              <a:t>fröhlich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346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diotisch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2457" y="260648"/>
            <a:ext cx="2257336" cy="2284641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203848" y="1772816"/>
            <a:ext cx="33843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err="1" smtClean="0">
                <a:latin typeface="Rockwell Extra Bold" panose="02060903040505020403" pitchFamily="18" charset="0"/>
                <a:ea typeface="DejaVu Sans" panose="020B0603030804020204" pitchFamily="34" charset="0"/>
                <a:cs typeface="DejaVu Sans" panose="020B0603030804020204" pitchFamily="34" charset="0"/>
              </a:rPr>
              <a:t>angry</a:t>
            </a:r>
            <a:endParaRPr lang="fr-FR" sz="4400" dirty="0">
              <a:latin typeface="Rockwell Extra Bold" panose="02060903040505020403" pitchFamily="18" charset="0"/>
              <a:ea typeface="DejaVu Sans" panose="020B0603030804020204" pitchFamily="34" charset="0"/>
              <a:cs typeface="DejaVu Sans" panose="020B0603030804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491880" y="548680"/>
            <a:ext cx="41044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latin typeface="Rockwell" panose="02060603020205020403" pitchFamily="18" charset="0"/>
              </a:rPr>
              <a:t>geärgert</a:t>
            </a:r>
            <a:endParaRPr lang="fr-FR" sz="44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70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diotisch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5576" y="548680"/>
            <a:ext cx="2721515" cy="2249398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851920" y="2227511"/>
            <a:ext cx="33843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latin typeface="Rockwell Extra Bold" panose="02060903040505020403" pitchFamily="18" charset="0"/>
                <a:ea typeface="DejaVu Sans" panose="020B0603030804020204" pitchFamily="34" charset="0"/>
                <a:cs typeface="DejaVu Sans" panose="020B0603030804020204" pitchFamily="34" charset="0"/>
              </a:rPr>
              <a:t>arrogant</a:t>
            </a:r>
            <a:endParaRPr lang="fr-FR" sz="4400" dirty="0">
              <a:latin typeface="Rockwell Extra Bold" panose="02060903040505020403" pitchFamily="18" charset="0"/>
              <a:ea typeface="DejaVu Sans" panose="020B0603030804020204" pitchFamily="34" charset="0"/>
              <a:cs typeface="DejaVu Sans" panose="020B0603030804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139952" y="980728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Rockwell" panose="02060603020205020403" pitchFamily="18" charset="0"/>
              </a:rPr>
              <a:t>arrogant</a:t>
            </a:r>
            <a:endParaRPr lang="fr-FR" sz="44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92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diotisch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1560" y="321612"/>
            <a:ext cx="2245905" cy="2356966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491880" y="1115374"/>
            <a:ext cx="46085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latin typeface="Rockwell" panose="02060603020205020403" pitchFamily="18" charset="0"/>
              </a:rPr>
              <a:t>autoritär</a:t>
            </a:r>
            <a:endParaRPr lang="fr-FR" sz="4400" dirty="0">
              <a:latin typeface="Rockwell" panose="02060603020205020403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491880" y="2293857"/>
            <a:ext cx="4248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err="1" smtClean="0">
                <a:latin typeface="Rockwell" panose="02060603020205020403" pitchFamily="18" charset="0"/>
              </a:rPr>
              <a:t>authoritarian</a:t>
            </a:r>
            <a:endParaRPr lang="fr-FR" sz="4400" b="1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88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diotisch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3819415" cy="2498378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283968" y="2446313"/>
            <a:ext cx="33843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err="1" smtClean="0">
                <a:latin typeface="Rockwell Extra Bold" panose="02060903040505020403" pitchFamily="18" charset="0"/>
                <a:ea typeface="DejaVu Sans" panose="020B0603030804020204" pitchFamily="34" charset="0"/>
                <a:cs typeface="DejaVu Sans" panose="020B0603030804020204" pitchFamily="34" charset="0"/>
              </a:rPr>
              <a:t>romantic</a:t>
            </a:r>
            <a:endParaRPr lang="fr-FR" sz="4400" dirty="0">
              <a:latin typeface="Rockwell Extra Bold" panose="02060903040505020403" pitchFamily="18" charset="0"/>
              <a:ea typeface="DejaVu Sans" panose="020B0603030804020204" pitchFamily="34" charset="0"/>
              <a:cs typeface="DejaVu Sans" panose="020B0603030804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427984" y="620688"/>
            <a:ext cx="36724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latin typeface="Rockwell" panose="02060603020205020403" pitchFamily="18" charset="0"/>
              </a:rPr>
              <a:t>romantisch</a:t>
            </a:r>
            <a:endParaRPr lang="fr-FR" sz="44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04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diotisch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544" y="432093"/>
            <a:ext cx="3307740" cy="2249398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067944" y="620688"/>
            <a:ext cx="4248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latin typeface="Rockwell" panose="02060603020205020403" pitchFamily="18" charset="0"/>
              </a:rPr>
              <a:t>leichtsinnig</a:t>
            </a:r>
            <a:r>
              <a:rPr lang="fr-FR" sz="4400" dirty="0" smtClean="0">
                <a:latin typeface="Rockwell" panose="02060603020205020403" pitchFamily="18" charset="0"/>
              </a:rPr>
              <a:t> </a:t>
            </a:r>
            <a:endParaRPr lang="fr-FR" sz="4400" dirty="0">
              <a:latin typeface="Rockwell" panose="02060603020205020403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563888" y="1822177"/>
            <a:ext cx="4248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err="1" smtClean="0">
                <a:latin typeface="Rockwell" panose="02060603020205020403" pitchFamily="18" charset="0"/>
              </a:rPr>
              <a:t>careless</a:t>
            </a:r>
            <a:endParaRPr lang="fr-FR" sz="4400" b="1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0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diotisch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1560" y="336146"/>
            <a:ext cx="2554575" cy="2297276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851920" y="933400"/>
            <a:ext cx="4320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latin typeface="Rockwell" panose="02060603020205020403" pitchFamily="18" charset="0"/>
              </a:rPr>
              <a:t>schüchtern</a:t>
            </a:r>
            <a:endParaRPr lang="fr-FR" sz="4400" dirty="0">
              <a:latin typeface="Rockwell" panose="02060603020205020403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563888" y="1878749"/>
            <a:ext cx="4248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err="1" smtClean="0">
                <a:latin typeface="Rockwell" panose="02060603020205020403" pitchFamily="18" charset="0"/>
              </a:rPr>
              <a:t>shy</a:t>
            </a:r>
            <a:endParaRPr lang="fr-FR" sz="4400" b="1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99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diotisch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5536" y="332656"/>
            <a:ext cx="3794715" cy="2447325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572000" y="692696"/>
            <a:ext cx="41044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/>
              <a:t>kontaktfreudig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4067339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diotisch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5536" y="188640"/>
            <a:ext cx="2911440" cy="278869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851920" y="2227511"/>
            <a:ext cx="33843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err="1" smtClean="0">
                <a:latin typeface="Rockwell Extra Bold" panose="02060903040505020403" pitchFamily="18" charset="0"/>
                <a:ea typeface="DejaVu Sans" panose="020B0603030804020204" pitchFamily="34" charset="0"/>
                <a:cs typeface="DejaVu Sans" panose="020B0603030804020204" pitchFamily="34" charset="0"/>
              </a:rPr>
              <a:t>curious</a:t>
            </a:r>
            <a:endParaRPr lang="fr-FR" sz="4400" dirty="0">
              <a:latin typeface="Rockwell Extra Bold" panose="02060903040505020403" pitchFamily="18" charset="0"/>
              <a:ea typeface="DejaVu Sans" panose="020B0603030804020204" pitchFamily="34" charset="0"/>
              <a:cs typeface="DejaVu Sans" panose="020B0603030804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851920" y="476672"/>
            <a:ext cx="43204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latin typeface="Rockwell" panose="02060603020205020403" pitchFamily="18" charset="0"/>
              </a:rPr>
              <a:t>neugierig</a:t>
            </a:r>
            <a:endParaRPr lang="fr-FR" sz="44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13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diotisch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9552" y="476672"/>
            <a:ext cx="2740754" cy="2932713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779912" y="764704"/>
            <a:ext cx="43924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latin typeface="Rockwell" panose="02060603020205020403" pitchFamily="18" charset="0"/>
              </a:rPr>
              <a:t>aggressiv</a:t>
            </a:r>
            <a:endParaRPr lang="fr-FR" sz="4400" dirty="0">
              <a:latin typeface="Rockwell" panose="02060603020205020403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750056" y="1870795"/>
            <a:ext cx="43924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err="1" smtClean="0">
                <a:latin typeface="Rockwell" panose="02060603020205020403" pitchFamily="18" charset="0"/>
              </a:rPr>
              <a:t>aggressive</a:t>
            </a:r>
            <a:endParaRPr lang="fr-FR" sz="4400" b="1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64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diotisch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5576" y="620688"/>
            <a:ext cx="2664296" cy="2500664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067944" y="908720"/>
            <a:ext cx="38164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latin typeface="Rockwell" panose="02060603020205020403" pitchFamily="18" charset="0"/>
              </a:rPr>
              <a:t>frech</a:t>
            </a:r>
            <a:endParaRPr lang="fr-FR" sz="4400" dirty="0">
              <a:latin typeface="Rockwell" panose="02060603020205020403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067944" y="1871020"/>
            <a:ext cx="38164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err="1" smtClean="0">
                <a:latin typeface="Rockwell" panose="02060603020205020403" pitchFamily="18" charset="0"/>
              </a:rPr>
              <a:t>bold</a:t>
            </a:r>
            <a:endParaRPr lang="fr-FR" sz="4400" b="1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89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diotisch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3174773" cy="2950493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849289" y="1298390"/>
            <a:ext cx="4248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latin typeface="Rockwell" panose="02060603020205020403" pitchFamily="18" charset="0"/>
              </a:rPr>
              <a:t>mürrisch</a:t>
            </a:r>
            <a:endParaRPr lang="fr-FR" sz="4400" dirty="0">
              <a:latin typeface="Rockwell" panose="02060603020205020403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675796" y="2441700"/>
            <a:ext cx="43924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err="1" smtClean="0">
                <a:latin typeface="Rockwell" panose="02060603020205020403" pitchFamily="18" charset="0"/>
              </a:rPr>
              <a:t>grumpy</a:t>
            </a:r>
            <a:endParaRPr lang="fr-FR" sz="4400" b="1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95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diotisch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3568" y="620688"/>
            <a:ext cx="2185328" cy="2428656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563888" y="1052736"/>
            <a:ext cx="4248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latin typeface="Rockwell" panose="02060603020205020403" pitchFamily="18" charset="0"/>
              </a:rPr>
              <a:t>gemein</a:t>
            </a:r>
            <a:endParaRPr lang="fr-FR" sz="4400" dirty="0">
              <a:latin typeface="Rockwell" panose="02060603020205020403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563888" y="1925103"/>
            <a:ext cx="4248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err="1" smtClean="0">
                <a:latin typeface="Rockwell" panose="02060603020205020403" pitchFamily="18" charset="0"/>
              </a:rPr>
              <a:t>mean</a:t>
            </a:r>
            <a:endParaRPr lang="fr-FR" sz="4400" b="1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77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diotisch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9552" y="404664"/>
            <a:ext cx="2736304" cy="2654487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851920" y="2227511"/>
            <a:ext cx="33843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latin typeface="Rockwell Extra Bold" panose="02060903040505020403" pitchFamily="18" charset="0"/>
                <a:ea typeface="DejaVu Sans" panose="020B0603030804020204" pitchFamily="34" charset="0"/>
                <a:cs typeface="DejaVu Sans" panose="020B0603030804020204" pitchFamily="34" charset="0"/>
              </a:rPr>
              <a:t>cool</a:t>
            </a:r>
            <a:endParaRPr lang="fr-FR" sz="4400" dirty="0">
              <a:latin typeface="Rockwell Extra Bold" panose="02060903040505020403" pitchFamily="18" charset="0"/>
              <a:ea typeface="DejaVu Sans" panose="020B0603030804020204" pitchFamily="34" charset="0"/>
              <a:cs typeface="DejaVu Sans" panose="020B0603030804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23928" y="764704"/>
            <a:ext cx="35283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Rockwell" panose="02060603020205020403" pitchFamily="18" charset="0"/>
              </a:rPr>
              <a:t>cool</a:t>
            </a:r>
            <a:endParaRPr lang="fr-FR" sz="44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41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diotisch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1560" y="476672"/>
            <a:ext cx="2500347" cy="2428974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283968" y="1691159"/>
            <a:ext cx="33843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err="1" smtClean="0">
                <a:latin typeface="Rockwell Extra Bold" panose="02060903040505020403" pitchFamily="18" charset="0"/>
                <a:ea typeface="DejaVu Sans" panose="020B0603030804020204" pitchFamily="34" charset="0"/>
                <a:cs typeface="DejaVu Sans" panose="020B0603030804020204" pitchFamily="34" charset="0"/>
              </a:rPr>
              <a:t>funny</a:t>
            </a:r>
            <a:endParaRPr lang="fr-FR" sz="4400" dirty="0">
              <a:latin typeface="Rockwell Extra Bold" panose="02060903040505020403" pitchFamily="18" charset="0"/>
              <a:ea typeface="DejaVu Sans" panose="020B0603030804020204" pitchFamily="34" charset="0"/>
              <a:cs typeface="DejaVu Sans" panose="020B0603030804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635896" y="692696"/>
            <a:ext cx="38164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Rockwell" panose="02060603020205020403" pitchFamily="18" charset="0"/>
              </a:rPr>
              <a:t> </a:t>
            </a:r>
            <a:r>
              <a:rPr lang="fr-FR" sz="4400" dirty="0" err="1" smtClean="0">
                <a:latin typeface="Rockwell" panose="02060603020205020403" pitchFamily="18" charset="0"/>
              </a:rPr>
              <a:t>lustig</a:t>
            </a:r>
            <a:endParaRPr lang="fr-FR" sz="44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63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diotisch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1560" y="332656"/>
            <a:ext cx="2533937" cy="2500982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851920" y="548680"/>
            <a:ext cx="38884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latin typeface="Rockwell" panose="02060603020205020403" pitchFamily="18" charset="0"/>
              </a:rPr>
              <a:t>streng</a:t>
            </a:r>
            <a:endParaRPr lang="fr-FR" sz="4400" dirty="0">
              <a:latin typeface="Rockwell" panose="02060603020205020403" pitchFamily="18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563888" y="1573202"/>
            <a:ext cx="42484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>
                <a:latin typeface="Rockwell" panose="02060603020205020403" pitchFamily="18" charset="0"/>
              </a:rPr>
              <a:t>strict</a:t>
            </a:r>
            <a:endParaRPr lang="fr-FR" sz="4400" b="1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820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diotisch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1560" y="404664"/>
            <a:ext cx="2709450" cy="2518444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851920" y="2227511"/>
            <a:ext cx="33843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err="1" smtClean="0">
                <a:latin typeface="Rockwell Extra Bold" panose="02060903040505020403" pitchFamily="18" charset="0"/>
                <a:ea typeface="DejaVu Sans" panose="020B0603030804020204" pitchFamily="34" charset="0"/>
                <a:cs typeface="DejaVu Sans" panose="020B0603030804020204" pitchFamily="34" charset="0"/>
              </a:rPr>
              <a:t>wise</a:t>
            </a:r>
            <a:endParaRPr lang="fr-FR" sz="4400" dirty="0">
              <a:latin typeface="Rockwell Extra Bold" panose="02060903040505020403" pitchFamily="18" charset="0"/>
              <a:ea typeface="DejaVu Sans" panose="020B0603030804020204" pitchFamily="34" charset="0"/>
              <a:cs typeface="DejaVu Sans" panose="020B0603030804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779912" y="692696"/>
            <a:ext cx="37444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latin typeface="Rockwell" panose="02060603020205020403" pitchFamily="18" charset="0"/>
              </a:rPr>
              <a:t>seriös</a:t>
            </a:r>
            <a:endParaRPr lang="fr-FR" sz="44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467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diotisch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2806159" cy="2572990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3851920" y="2227511"/>
            <a:ext cx="33843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latin typeface="Rockwell Extra Bold" panose="02060903040505020403" pitchFamily="18" charset="0"/>
                <a:ea typeface="DejaVu Sans" panose="020B0603030804020204" pitchFamily="34" charset="0"/>
                <a:cs typeface="DejaVu Sans" panose="020B0603030804020204" pitchFamily="34" charset="0"/>
              </a:rPr>
              <a:t>inventive</a:t>
            </a:r>
            <a:endParaRPr lang="fr-FR" sz="4400" dirty="0">
              <a:latin typeface="Rockwell Extra Bold" panose="02060903040505020403" pitchFamily="18" charset="0"/>
              <a:ea typeface="DejaVu Sans" panose="020B0603030804020204" pitchFamily="34" charset="0"/>
              <a:cs typeface="DejaVu Sans" panose="020B0603030804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851920" y="692696"/>
            <a:ext cx="38164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err="1" smtClean="0">
                <a:latin typeface="Rockwell" panose="02060603020205020403" pitchFamily="18" charset="0"/>
              </a:rPr>
              <a:t>schlau</a:t>
            </a:r>
            <a:endParaRPr lang="fr-FR" sz="4400" dirty="0"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60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Exécutif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65</TotalTime>
  <Words>62</Words>
  <Application>Microsoft Office PowerPoint</Application>
  <PresentationFormat>Affichage à l'écran (4:3)</PresentationFormat>
  <Paragraphs>58</Paragraphs>
  <Slides>30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1" baseType="lpstr">
      <vt:lpstr>Oriel</vt:lpstr>
      <vt:lpstr>Positive und negative Charakterzüge  Positive and negative character traits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Positive und negative Charakterzüge  Positive and negative character traits</dc:title>
  <dc:creator>armelle</dc:creator>
  <cp:lastModifiedBy>armelle</cp:lastModifiedBy>
  <cp:revision>12</cp:revision>
  <dcterms:created xsi:type="dcterms:W3CDTF">2016-01-17T15:12:01Z</dcterms:created>
  <dcterms:modified xsi:type="dcterms:W3CDTF">2016-01-17T21:51:26Z</dcterms:modified>
</cp:coreProperties>
</file>