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7791C4C-ACD9-453A-81AA-3CFB670DB184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56E1F6AC-38F3-4116-A113-21B6119D512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9949C0-AB33-4654-88BD-74A392954625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2F9924-4732-4579-97A9-D4D56B116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2261732-A110-4C75-B09B-901690B4ECDC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D74EDE-7060-47A5-B71D-3CE70E16F5B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4F2AB90-E67A-426D-973A-EB4BAD4FAF99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1929A8-835C-4CBC-BA6A-F22CA4EE75B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B7F218-A4B7-4B1E-B6A1-E0B75F3FDFC0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lvl="0"/>
            <a:fld id="{E753DE88-DD9C-4E02-95B5-1FB474FA1D8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D517A1-6B33-4186-9C7A-859A82FCF0B2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E26E06-47CD-4A74-8B09-5503FAC38CA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4BA8F8-8781-4258-8430-D69F9E01B93C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48E690-14BD-42A2-979A-B11C9EB081E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054D11-6018-4CAE-AE9F-513C5EC2E70D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949254-B3B1-4E0D-A111-9B50F60F3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090300-2963-4E0D-811C-9AF6265B61AB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142C94-2C10-451F-90AB-6A7C16FDF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26D262-5B01-492F-B656-9C7686125806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08BA70-54F3-45D2-A7E2-2D6D454575F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CED9A91-89FB-4C11-B0C1-4D92401A3801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lvl="0"/>
            <a:fld id="{C9027DA7-1A97-4F76-A4BF-10C48919293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fld id="{1E200AF7-D9C0-45C2-B6CE-079503EE7062}" type="datetime1">
              <a:rPr lang="fr-FR" smtClean="0"/>
              <a:pPr lvl="0"/>
              <a:t>05/01/2017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fld id="{73F72E91-D9E2-45DF-8F8F-B7D986D9748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6" y="5877269"/>
            <a:ext cx="8136907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 err="1" smtClean="0">
                <a:uFillTx/>
                <a:latin typeface="Rockwell"/>
              </a:rPr>
              <a:t>Liberté</a:t>
            </a:r>
            <a:r>
              <a:rPr lang="en-US" sz="1800" b="1" i="0" u="none" strike="noStrike" kern="1200" cap="none" spc="0" baseline="0" dirty="0" smtClean="0">
                <a:uFillTx/>
                <a:latin typeface="Rockwell"/>
              </a:rPr>
              <a:t> </a:t>
            </a:r>
            <a:r>
              <a:rPr lang="en-US" sz="1800" b="1" i="0" u="none" strike="noStrike" kern="1200" cap="none" spc="0" baseline="0" dirty="0" err="1" smtClean="0">
                <a:uFillTx/>
                <a:latin typeface="Rockwell"/>
              </a:rPr>
              <a:t>Egalité</a:t>
            </a:r>
            <a:r>
              <a:rPr lang="en-US" sz="1800" b="1" i="0" u="none" strike="noStrike" kern="1200" cap="none" spc="0" baseline="0" dirty="0" smtClean="0">
                <a:uFillTx/>
                <a:latin typeface="Rockwell"/>
              </a:rPr>
              <a:t> </a:t>
            </a:r>
            <a:r>
              <a:rPr lang="en-US" sz="1800" b="1" i="0" u="none" strike="noStrike" kern="1200" cap="none" spc="0" baseline="0" dirty="0" err="1" smtClean="0">
                <a:uFillTx/>
                <a:latin typeface="Rockwell"/>
              </a:rPr>
              <a:t>Fraternité</a:t>
            </a:r>
            <a:r>
              <a:rPr lang="en-US" sz="1800" b="1" i="0" u="none" strike="noStrike" kern="1200" cap="none" spc="0" baseline="0" dirty="0" smtClean="0">
                <a:uFillTx/>
                <a:latin typeface="Rockwell"/>
              </a:rPr>
              <a:t> (Shepard </a:t>
            </a:r>
            <a:r>
              <a:rPr lang="en-US" sz="1800" b="1" i="0" u="none" strike="noStrike" kern="1200" cap="none" spc="0" baseline="0" dirty="0" err="1" smtClean="0">
                <a:uFillTx/>
                <a:latin typeface="Rockwell"/>
              </a:rPr>
              <a:t>Fairey</a:t>
            </a:r>
            <a:r>
              <a:rPr lang="en-US" sz="1800" b="1" i="0" u="none" strike="noStrike" kern="1200" cap="none" spc="0" baseline="0" dirty="0" smtClean="0">
                <a:uFillTx/>
                <a:latin typeface="Rockwell"/>
              </a:rPr>
              <a:t>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smtClean="0">
                <a:latin typeface="Rockwell"/>
              </a:rPr>
              <a:t>Façade du </a:t>
            </a:r>
            <a:r>
              <a:rPr lang="fr-FR" dirty="0">
                <a:latin typeface="Rockwell"/>
              </a:rPr>
              <a:t>186, rue Nationale, Paris </a:t>
            </a:r>
            <a:r>
              <a:rPr lang="fr-FR" dirty="0" smtClean="0">
                <a:latin typeface="Rockwell"/>
              </a:rPr>
              <a:t>13</a:t>
            </a:r>
            <a:r>
              <a:rPr lang="fr-FR" baseline="30000" dirty="0" smtClean="0">
                <a:latin typeface="Rockwell"/>
              </a:rPr>
              <a:t>ème</a:t>
            </a:r>
            <a:r>
              <a:rPr lang="fr-FR" dirty="0" smtClean="0">
                <a:latin typeface="Rockwell"/>
              </a:rPr>
              <a:t>, juin 2016</a:t>
            </a:r>
            <a:endParaRPr lang="en-US" dirty="0">
              <a:latin typeface="Rockwell"/>
            </a:endParaRPr>
          </a:p>
        </p:txBody>
      </p:sp>
      <p:pic>
        <p:nvPicPr>
          <p:cNvPr id="4" name="Image 3" descr="Frank_Shepard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69" y="188639"/>
            <a:ext cx="4320480" cy="558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3867" y="260649"/>
            <a:ext cx="297626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Œuvres </a:t>
            </a:r>
            <a:r>
              <a:rPr lang="fr-FR" sz="1800" b="1" i="0" u="sng" strike="noStrike" kern="1200" cap="none" spc="0" baseline="0" dirty="0" smtClean="0">
                <a:uFillTx/>
                <a:latin typeface="Rockwell"/>
              </a:rPr>
              <a:t>du même artiste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480043" y="6237312"/>
            <a:ext cx="4446242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base"/>
            <a:r>
              <a:rPr lang="fr-FR" dirty="0">
                <a:latin typeface="Rockwell" panose="02060603020205020403" pitchFamily="18" charset="0"/>
              </a:rPr>
              <a:t>juin 2012, 93 rue Jeanne d’Arc, Paris 13.          </a:t>
            </a:r>
          </a:p>
        </p:txBody>
      </p:sp>
      <p:pic>
        <p:nvPicPr>
          <p:cNvPr id="6" name="Image 5" descr="http://itinerrance.fr/wp-content/uploads/2016/06/Obey-Itinerrance-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33" y="697454"/>
            <a:ext cx="3550661" cy="5395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75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3867" y="260649"/>
            <a:ext cx="297626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Œuvres </a:t>
            </a:r>
            <a:r>
              <a:rPr lang="fr-FR" sz="1800" b="1" i="0" u="sng" strike="noStrike" kern="1200" cap="none" spc="0" baseline="0" dirty="0" smtClean="0">
                <a:uFillTx/>
                <a:latin typeface="Rockwell"/>
              </a:rPr>
              <a:t>du même artiste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pic>
        <p:nvPicPr>
          <p:cNvPr id="1026" name="Picture 2" descr="Frank_Shepard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5" y="764704"/>
            <a:ext cx="793498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5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3867" y="260649"/>
            <a:ext cx="297626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Œuvres </a:t>
            </a:r>
            <a:r>
              <a:rPr lang="fr-FR" sz="1800" b="1" i="0" u="sng" strike="noStrike" kern="1200" cap="none" spc="0" baseline="0" dirty="0" smtClean="0">
                <a:uFillTx/>
                <a:latin typeface="Rockwell"/>
              </a:rPr>
              <a:t>du même artiste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pic>
        <p:nvPicPr>
          <p:cNvPr id="2050" name="Picture 2" descr="Frank_Shepard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" y="764704"/>
            <a:ext cx="8595314" cy="57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5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3867" y="260649"/>
            <a:ext cx="297626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Œuvres </a:t>
            </a:r>
            <a:r>
              <a:rPr lang="fr-FR" sz="1800" b="1" i="0" u="sng" strike="noStrike" kern="1200" cap="none" spc="0" baseline="0" dirty="0" smtClean="0">
                <a:uFillTx/>
                <a:latin typeface="Rockwell"/>
              </a:rPr>
              <a:t>du même artiste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pic>
        <p:nvPicPr>
          <p:cNvPr id="3074" name="Picture 2" descr="Frank_Shepard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7" y="629981"/>
            <a:ext cx="8878204" cy="59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6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4" y="3573018"/>
            <a:ext cx="8496943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Description de l’</a:t>
            </a:r>
            <a:r>
              <a:rPr lang="fr-FR" sz="1800" b="1" i="0" u="sng" strike="noStrike" kern="1200" cap="none" spc="0" baseline="0" dirty="0" err="1">
                <a:uFillTx/>
                <a:latin typeface="Rockwell"/>
              </a:rPr>
              <a:t>oeuvre</a:t>
            </a:r>
            <a:r>
              <a:rPr lang="fr-FR" sz="1800" b="1" i="0" u="sng" strike="noStrike" kern="1200" cap="none" spc="0" baseline="0" dirty="0">
                <a:uFillTx/>
                <a:latin typeface="Rockwell"/>
              </a:rPr>
              <a:t> :</a:t>
            </a:r>
            <a:r>
              <a:rPr lang="fr-FR" sz="1800" b="1" i="0" u="none" strike="noStrike" kern="1200" cap="none" spc="0" baseline="0" dirty="0">
                <a:uFillTx/>
                <a:latin typeface="Rockwell"/>
              </a:rPr>
              <a:t/>
            </a:r>
            <a:br>
              <a:rPr lang="fr-FR" sz="1800" b="1" i="0" u="none" strike="noStrike" kern="1200" cap="none" spc="0" baseline="0" dirty="0">
                <a:uFillTx/>
                <a:latin typeface="Rockwell"/>
              </a:rPr>
            </a:br>
            <a:r>
              <a:rPr lang="fr-FR" sz="1800" b="1" i="0" u="none" strike="noStrike" kern="1200" cap="none" spc="0" baseline="0" dirty="0">
                <a:uFillTx/>
                <a:latin typeface="Rockwell"/>
              </a:rPr>
              <a:t>- Nature de l’</a:t>
            </a:r>
            <a:r>
              <a:rPr lang="fr-FR" sz="1800" b="1" i="0" u="none" strike="noStrike" kern="1200" cap="none" spc="0" baseline="0" dirty="0" err="1">
                <a:uFillTx/>
                <a:latin typeface="Rockwell"/>
              </a:rPr>
              <a:t>oeuvre</a:t>
            </a:r>
            <a:r>
              <a:rPr lang="fr-FR" sz="1800" b="1" i="0" u="none" strike="noStrike" kern="1200" cap="none" spc="0" baseline="0" dirty="0">
                <a:uFillTx/>
                <a:latin typeface="Rockwell"/>
              </a:rPr>
              <a:t> (</a:t>
            </a:r>
            <a:r>
              <a:rPr lang="fr-FR" sz="1800" b="1" i="1" u="none" strike="noStrike" kern="1200" cap="none" spc="0" baseline="0" dirty="0">
                <a:uFillTx/>
                <a:latin typeface="Rockwell"/>
              </a:rPr>
              <a:t>photo, peinture, graffiti…)</a:t>
            </a:r>
            <a:r>
              <a:rPr lang="fr-FR" sz="1800" b="1" i="0" u="none" strike="noStrike" kern="1200" cap="none" spc="0" baseline="0" dirty="0">
                <a:uFillTx/>
                <a:latin typeface="Rockwell"/>
              </a:rPr>
              <a:t> :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120" y="4715853"/>
            <a:ext cx="8433346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uFillTx/>
                <a:latin typeface="Rockwell"/>
              </a:rPr>
              <a:t>- Technique employée (</a:t>
            </a:r>
            <a:r>
              <a:rPr lang="fr-FR" sz="1800" b="1" i="1" u="none" strike="noStrike" kern="1200" cap="none" spc="0" baseline="0">
                <a:uFillTx/>
                <a:latin typeface="Rockwell"/>
              </a:rPr>
              <a:t>collage, pochoir…)</a:t>
            </a:r>
            <a:r>
              <a:rPr lang="fr-FR" sz="1800" b="1" i="0" u="none" strike="noStrike" kern="1200" cap="none" spc="0" baseline="0">
                <a:uFillTx/>
                <a:latin typeface="Rockwell"/>
              </a:rPr>
              <a:t> :</a:t>
            </a:r>
            <a:endParaRPr lang="fr-FR" sz="1800" b="0" i="0" u="none" strike="noStrike" kern="1200" cap="none" spc="0" baseline="0">
              <a:uFillTx/>
              <a:latin typeface="Rockwel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3" y="5651952"/>
            <a:ext cx="8391604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uFillTx/>
                <a:latin typeface="Rockwell"/>
              </a:rPr>
              <a:t>- Lieu choisi et support utilisé (</a:t>
            </a:r>
            <a:r>
              <a:rPr lang="fr-FR" sz="1800" b="1" i="1" u="none" strike="noStrike" kern="1200" cap="none" spc="0" baseline="0">
                <a:uFillTx/>
                <a:latin typeface="Rockwell"/>
              </a:rPr>
              <a:t>ex. un mur dans la rue + ville</a:t>
            </a:r>
            <a:r>
              <a:rPr lang="fr-FR" sz="1800" b="1" i="0" u="none" strike="noStrike" kern="1200" cap="none" spc="0" baseline="0">
                <a:uFillTx/>
                <a:latin typeface="Rockwell"/>
              </a:rPr>
              <a:t>) :</a:t>
            </a:r>
            <a:endParaRPr lang="fr-FR" sz="1800" b="0" i="0" u="none" strike="noStrike" kern="1200" cap="none" spc="0" baseline="0">
              <a:uFillTx/>
              <a:latin typeface="Rockwell"/>
            </a:endParaRPr>
          </a:p>
        </p:txBody>
      </p:sp>
      <p:pic>
        <p:nvPicPr>
          <p:cNvPr id="7" name="Image 6" descr="Frank_Shepard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99" y="193544"/>
            <a:ext cx="2544387" cy="316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4" y="3501009"/>
            <a:ext cx="8568952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uFillTx/>
                <a:latin typeface="Rockwell"/>
              </a:rPr>
              <a:t>- Description détaillée </a:t>
            </a:r>
            <a:r>
              <a:rPr lang="fr-FR" sz="1800" b="1" i="1" u="none" strike="noStrike" kern="1200" cap="none" spc="0" baseline="0" dirty="0">
                <a:uFillTx/>
                <a:latin typeface="Rockwell"/>
              </a:rPr>
              <a:t>(couleurs, forme…) :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pic>
        <p:nvPicPr>
          <p:cNvPr id="4" name="Image 3" descr="Frank_Shepard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99" y="193544"/>
            <a:ext cx="2544387" cy="316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3" y="3429000"/>
            <a:ext cx="8568952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Analyse de l’</a:t>
            </a:r>
            <a:r>
              <a:rPr lang="fr-FR" sz="1800" b="1" i="0" u="sng" strike="noStrike" kern="1200" cap="none" spc="0" baseline="0" dirty="0" err="1">
                <a:uFillTx/>
                <a:latin typeface="Rockwell"/>
              </a:rPr>
              <a:t>oeuvre</a:t>
            </a:r>
            <a:r>
              <a:rPr lang="fr-FR" sz="1800" b="1" i="0" u="sng" strike="noStrike" kern="1200" cap="none" spc="0" baseline="0" dirty="0">
                <a:uFillTx/>
                <a:latin typeface="Rockwell"/>
              </a:rPr>
              <a:t> :</a:t>
            </a:r>
            <a:br>
              <a:rPr lang="fr-FR" sz="1800" b="1" i="0" u="sng" strike="noStrike" kern="1200" cap="none" spc="0" baseline="0" dirty="0">
                <a:uFillTx/>
                <a:latin typeface="Rockwell"/>
              </a:rPr>
            </a:br>
            <a:r>
              <a:rPr lang="fr-FR" sz="1800" b="1" i="0" u="none" strike="noStrike" kern="1200" cap="none" spc="0" baseline="0" dirty="0">
                <a:uFillTx/>
                <a:latin typeface="Rockwell"/>
              </a:rPr>
              <a:t>- symboliques (des couleurs, du thème)	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3" y="5219907"/>
            <a:ext cx="85689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uFillTx/>
                <a:latin typeface="Rockwell"/>
              </a:rPr>
              <a:t>- effet sur le spectateur</a:t>
            </a:r>
          </a:p>
        </p:txBody>
      </p:sp>
      <p:pic>
        <p:nvPicPr>
          <p:cNvPr id="5" name="Image 4" descr="Frank_Shepard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99" y="193544"/>
            <a:ext cx="2544387" cy="316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3" y="3429000"/>
            <a:ext cx="8568952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Analyse de l’</a:t>
            </a:r>
            <a:r>
              <a:rPr lang="fr-FR" sz="1800" b="1" i="0" u="sng" strike="noStrike" kern="1200" cap="none" spc="0" baseline="0" dirty="0" err="1">
                <a:uFillTx/>
                <a:latin typeface="Rockwell"/>
              </a:rPr>
              <a:t>oeuvre</a:t>
            </a:r>
            <a:r>
              <a:rPr lang="fr-FR" sz="1800" b="1" i="0" u="sng" strike="noStrike" kern="1200" cap="none" spc="0" baseline="0" dirty="0">
                <a:uFillTx/>
                <a:latin typeface="Rockwell"/>
              </a:rPr>
              <a:t> :</a:t>
            </a:r>
            <a:r>
              <a:rPr lang="fr-FR" sz="1800" b="1" i="0" u="none" strike="noStrike" kern="1200" cap="none" spc="0" baseline="0" dirty="0">
                <a:uFillTx/>
                <a:latin typeface="Rockwell"/>
              </a:rPr>
              <a:t/>
            </a:r>
            <a:br>
              <a:rPr lang="fr-FR" sz="1800" b="1" i="0" u="none" strike="noStrike" kern="1200" cap="none" spc="0" baseline="0" dirty="0">
                <a:uFillTx/>
                <a:latin typeface="Rockwell"/>
              </a:rPr>
            </a:br>
            <a:r>
              <a:rPr lang="fr-FR" sz="1800" b="1" i="0" u="none" strike="noStrike" kern="1200" cap="none" spc="0" baseline="0" dirty="0">
                <a:uFillTx/>
                <a:latin typeface="Rockwell"/>
              </a:rPr>
              <a:t>- message véhiculé			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3" y="5229197"/>
            <a:ext cx="85689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uFillTx/>
                <a:latin typeface="Rockwell"/>
              </a:rPr>
              <a:t>- rapport au titre</a:t>
            </a:r>
          </a:p>
        </p:txBody>
      </p:sp>
      <p:pic>
        <p:nvPicPr>
          <p:cNvPr id="5" name="Image 4" descr="Frank_Shepard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99" y="193544"/>
            <a:ext cx="2544387" cy="316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3" y="3429000"/>
            <a:ext cx="8568952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Analyse de l’</a:t>
            </a:r>
            <a:r>
              <a:rPr lang="fr-FR" sz="1800" b="1" i="0" u="sng" strike="noStrike" kern="1200" cap="none" spc="0" baseline="0" dirty="0" err="1">
                <a:uFillTx/>
                <a:latin typeface="Rockwell"/>
              </a:rPr>
              <a:t>oeuvre</a:t>
            </a:r>
            <a:r>
              <a:rPr lang="fr-FR" sz="1800" b="1" i="0" u="sng" strike="noStrike" kern="1200" cap="none" spc="0" baseline="0" dirty="0">
                <a:uFillTx/>
                <a:latin typeface="Rockwell"/>
              </a:rPr>
              <a:t> :</a:t>
            </a:r>
            <a:br>
              <a:rPr lang="fr-FR" sz="1800" b="1" i="0" u="sng" strike="noStrike" kern="1200" cap="none" spc="0" baseline="0" dirty="0">
                <a:uFillTx/>
                <a:latin typeface="Rockwell"/>
              </a:rPr>
            </a:br>
            <a:r>
              <a:rPr lang="fr-FR" sz="1800" b="1" i="0" u="none" strike="noStrike" kern="1200" cap="none" spc="0" baseline="0" dirty="0">
                <a:uFillTx/>
                <a:latin typeface="Rockwell"/>
              </a:rPr>
              <a:t>- intention de l’artiste				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3" y="5517233"/>
            <a:ext cx="8280916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uFillTx/>
                <a:latin typeface="Rockwell"/>
              </a:rPr>
              <a:t>- problématique</a:t>
            </a:r>
            <a:endParaRPr lang="fr-FR" sz="1800" b="0" i="0" u="none" strike="noStrike" kern="1200" cap="none" spc="0" baseline="0">
              <a:uFillTx/>
              <a:latin typeface="Rockwel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uFillTx/>
              <a:latin typeface="Rockwell"/>
            </a:endParaRPr>
          </a:p>
        </p:txBody>
      </p:sp>
      <p:pic>
        <p:nvPicPr>
          <p:cNvPr id="5" name="Image 4" descr="Frank_Shepard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99" y="193544"/>
            <a:ext cx="2544387" cy="316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3867" y="260649"/>
            <a:ext cx="297626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Œuvres </a:t>
            </a:r>
            <a:r>
              <a:rPr lang="fr-FR" sz="1800" b="1" i="0" u="sng" strike="noStrike" kern="1200" cap="none" spc="0" baseline="0" dirty="0" smtClean="0">
                <a:uFillTx/>
                <a:latin typeface="Rockwell"/>
              </a:rPr>
              <a:t>du même artiste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285999" y="5733260"/>
            <a:ext cx="4572000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 smtClean="0">
                <a:uFillTx/>
                <a:latin typeface="Rockwell"/>
              </a:rPr>
              <a:t>Obey Giant campaign</a:t>
            </a:r>
            <a:endParaRPr lang="en-US" sz="1800" b="1" i="0" u="none" strike="noStrike" kern="1200" cap="none" spc="0" baseline="0" dirty="0">
              <a:uFillTx/>
              <a:latin typeface="Rockwell"/>
            </a:endParaRPr>
          </a:p>
        </p:txBody>
      </p:sp>
      <p:pic>
        <p:nvPicPr>
          <p:cNvPr id="5" name="Image 4" descr="Afficher l'image d'orig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836712"/>
            <a:ext cx="3168352" cy="4614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3867" y="260649"/>
            <a:ext cx="297626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Œuvres </a:t>
            </a:r>
            <a:r>
              <a:rPr lang="fr-FR" sz="1800" b="1" i="0" u="sng" strike="noStrike" kern="1200" cap="none" spc="0" baseline="0" dirty="0" smtClean="0">
                <a:uFillTx/>
                <a:latin typeface="Rockwell"/>
              </a:rPr>
              <a:t>du même artiste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285999" y="5733260"/>
            <a:ext cx="457200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1200" cap="all" dirty="0">
                <a:solidFill>
                  <a:schemeClr val="tx1"/>
                </a:solidFill>
                <a:latin typeface="Rockwell" panose="02060603020205020403" pitchFamily="18" charset="0"/>
              </a:rPr>
              <a:t>HOPE, </a:t>
            </a:r>
            <a:r>
              <a:rPr lang="fr-FR" kern="1200" dirty="0">
                <a:solidFill>
                  <a:schemeClr val="tx1"/>
                </a:solidFill>
                <a:latin typeface="Rockwell" panose="02060603020205020403" pitchFamily="18" charset="0"/>
              </a:rPr>
              <a:t>Campagne présidentielle de Barack Obama, 2008 </a:t>
            </a:r>
            <a:endParaRPr lang="en-US" sz="1800" b="1" i="0" u="none" strike="noStrike" kern="1200" cap="none" spc="0" baseline="0" dirty="0">
              <a:uFillTx/>
              <a:latin typeface="Rockwell" panose="02060603020205020403" pitchFamily="18" charset="0"/>
            </a:endParaRPr>
          </a:p>
        </p:txBody>
      </p:sp>
      <p:pic>
        <p:nvPicPr>
          <p:cNvPr id="6" name="Image 5" descr="Frank_Shepard_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5"/>
          <a:stretch/>
        </p:blipFill>
        <p:spPr bwMode="auto">
          <a:xfrm>
            <a:off x="3113696" y="836712"/>
            <a:ext cx="2946435" cy="4603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175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3867" y="260649"/>
            <a:ext cx="297626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sng" strike="noStrike" kern="1200" cap="none" spc="0" baseline="0" dirty="0">
                <a:uFillTx/>
                <a:latin typeface="Rockwell"/>
              </a:rPr>
              <a:t>Œuvres </a:t>
            </a:r>
            <a:r>
              <a:rPr lang="fr-FR" sz="1800" b="1" i="0" u="sng" strike="noStrike" kern="1200" cap="none" spc="0" baseline="0" dirty="0" smtClean="0">
                <a:uFillTx/>
                <a:latin typeface="Rockwell"/>
              </a:rPr>
              <a:t>du même artiste</a:t>
            </a:r>
            <a:endParaRPr lang="fr-FR" sz="1800" b="0" i="0" u="none" strike="noStrike" kern="1200" cap="none" spc="0" baseline="0" dirty="0">
              <a:uFillTx/>
              <a:latin typeface="Rockwell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079611" y="5922621"/>
            <a:ext cx="6984776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base"/>
            <a:r>
              <a:rPr lang="fr-FR" dirty="0">
                <a:latin typeface="Rockwell" panose="02060603020205020403" pitchFamily="18" charset="0"/>
              </a:rPr>
              <a:t> </a:t>
            </a:r>
            <a:r>
              <a:rPr lang="fr-FR" cap="all" dirty="0">
                <a:latin typeface="Rockwell" panose="02060603020205020403" pitchFamily="18" charset="0"/>
              </a:rPr>
              <a:t>DEDICATE BALANCE, </a:t>
            </a:r>
            <a:r>
              <a:rPr lang="fr-FR" dirty="0">
                <a:latin typeface="Rockwell" panose="02060603020205020403" pitchFamily="18" charset="0"/>
              </a:rPr>
              <a:t>juin 2016,  60 rue Jeanne d’Arc, Paris 13. Série "</a:t>
            </a:r>
            <a:r>
              <a:rPr lang="fr-FR" dirty="0" err="1">
                <a:latin typeface="Rockwell" panose="02060603020205020403" pitchFamily="18" charset="0"/>
              </a:rPr>
              <a:t>Earth</a:t>
            </a:r>
            <a:r>
              <a:rPr lang="fr-FR" dirty="0">
                <a:latin typeface="Rockwell" panose="02060603020205020403" pitchFamily="18" charset="0"/>
              </a:rPr>
              <a:t> </a:t>
            </a:r>
            <a:r>
              <a:rPr lang="fr-FR" dirty="0" err="1">
                <a:latin typeface="Rockwell" panose="02060603020205020403" pitchFamily="18" charset="0"/>
              </a:rPr>
              <a:t>Crisis</a:t>
            </a:r>
            <a:r>
              <a:rPr lang="fr-FR" dirty="0">
                <a:latin typeface="Rockwell" panose="02060603020205020403" pitchFamily="18" charset="0"/>
              </a:rPr>
              <a:t>"</a:t>
            </a:r>
            <a:r>
              <a:rPr lang="fr-FR" cap="all" dirty="0">
                <a:latin typeface="Rockwell" panose="02060603020205020403" pitchFamily="18" charset="0"/>
              </a:rPr>
              <a:t> </a:t>
            </a:r>
            <a:r>
              <a:rPr lang="fr-FR" dirty="0">
                <a:latin typeface="Rockwell" panose="02060603020205020403" pitchFamily="18" charset="0"/>
              </a:rPr>
              <a:t>dédiée à</a:t>
            </a:r>
            <a:r>
              <a:rPr lang="fr-FR" cap="all" dirty="0">
                <a:latin typeface="Rockwell" panose="02060603020205020403" pitchFamily="18" charset="0"/>
              </a:rPr>
              <a:t> </a:t>
            </a:r>
            <a:r>
              <a:rPr lang="fr-FR" dirty="0">
                <a:latin typeface="Rockwell" panose="02060603020205020403" pitchFamily="18" charset="0"/>
              </a:rPr>
              <a:t>l'urgence écologique.</a:t>
            </a:r>
          </a:p>
        </p:txBody>
      </p:sp>
      <p:pic>
        <p:nvPicPr>
          <p:cNvPr id="6" name="Image 5" descr="http://itinerrance.fr/wp-content/uploads/2016/06/Obey-Itinerrance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65686"/>
            <a:ext cx="3635211" cy="5088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75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155</Words>
  <Application>Microsoft Office PowerPoint</Application>
  <PresentationFormat>Affichage à l'écran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Capitaux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</dc:creator>
  <cp:lastModifiedBy>armelle</cp:lastModifiedBy>
  <cp:revision>3</cp:revision>
  <dcterms:created xsi:type="dcterms:W3CDTF">2016-09-14T16:40:08Z</dcterms:created>
  <dcterms:modified xsi:type="dcterms:W3CDTF">2017-01-05T00:09:13Z</dcterms:modified>
</cp:coreProperties>
</file>